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534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14B51-A837-465E-ABFD-40378FB4313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715ECAE-154A-4DD9-81DA-3C3F259EB172}">
      <dgm:prSet custT="1"/>
      <dgm:spPr/>
      <dgm:t>
        <a:bodyPr/>
        <a:lstStyle/>
        <a:p>
          <a:pPr algn="ctr" rtl="0"/>
          <a:r>
            <a:rPr lang="th-TH" sz="2400" b="0" dirty="0" smtClean="0">
              <a:solidFill>
                <a:schemeClr val="bg2">
                  <a:lumMod val="25000"/>
                </a:schemeClr>
              </a:solidFill>
            </a:rPr>
            <a:t>หลักฐานที่นำมาแสดง</a:t>
          </a:r>
          <a:endParaRPr lang="th-TH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1034DDC0-231B-4C0C-A4C6-4B8EA59E3D34}" type="parTrans" cxnId="{0E47F33E-B6D4-4D62-AE20-FDBEAB786810}">
      <dgm:prSet/>
      <dgm:spPr/>
      <dgm:t>
        <a:bodyPr/>
        <a:lstStyle/>
        <a:p>
          <a:endParaRPr lang="th-TH"/>
        </a:p>
      </dgm:t>
    </dgm:pt>
    <dgm:pt modelId="{DEE8FD43-6FA4-4CCD-903F-CEAFB8BE7BE7}" type="sibTrans" cxnId="{0E47F33E-B6D4-4D62-AE20-FDBEAB786810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A1456385-F3D2-44FA-A091-00D10A50EB40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-สำเนาบัตรประชาชน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EC886D44-DC55-4431-847F-150494F494FA}" type="parTrans" cxnId="{56128D73-3577-4C87-A7A7-64EBBD76FC89}">
      <dgm:prSet/>
      <dgm:spPr/>
      <dgm:t>
        <a:bodyPr/>
        <a:lstStyle/>
        <a:p>
          <a:endParaRPr lang="th-TH"/>
        </a:p>
      </dgm:t>
    </dgm:pt>
    <dgm:pt modelId="{D37D81CD-C474-4087-B650-0E7F2CA9FDF3}" type="sibTrans" cxnId="{56128D73-3577-4C87-A7A7-64EBBD76FC89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57CA93A8-557D-424B-AE99-CFBB98B5DA92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-สำเนาทะเบียนบ้าน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79D27323-B93E-4474-85AF-6A6EDA66F75A}" type="parTrans" cxnId="{F53A2C43-1DCD-4F74-9691-2BF191193290}">
      <dgm:prSet/>
      <dgm:spPr/>
      <dgm:t>
        <a:bodyPr/>
        <a:lstStyle/>
        <a:p>
          <a:endParaRPr lang="th-TH"/>
        </a:p>
      </dgm:t>
    </dgm:pt>
    <dgm:pt modelId="{FFB90685-C54F-4348-AD4D-FE269E2B30A4}" type="sibTrans" cxnId="{F53A2C43-1DCD-4F74-9691-2BF191193290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BA55CCB5-2785-4E58-AC9B-2EAE2442DBE9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-สำเนาบัญชีธนาคาร </a:t>
          </a:r>
          <a:r>
            <a:rPr lang="th-TH" b="1" dirty="0" err="1" smtClean="0">
              <a:solidFill>
                <a:schemeClr val="bg2">
                  <a:lumMod val="25000"/>
                </a:schemeClr>
              </a:solidFill>
            </a:rPr>
            <a:t>ธกส</a:t>
          </a:r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A77FB550-991B-4663-BBF1-51AD302E9342}" type="parTrans" cxnId="{1B1EFB97-EB9F-452E-B56D-5E8D50ED4769}">
      <dgm:prSet/>
      <dgm:spPr/>
      <dgm:t>
        <a:bodyPr/>
        <a:lstStyle/>
        <a:p>
          <a:endParaRPr lang="th-TH"/>
        </a:p>
      </dgm:t>
    </dgm:pt>
    <dgm:pt modelId="{6E8EA39D-C5E3-49E7-A47D-F7A3050FBC93}" type="sibTrans" cxnId="{1B1EFB97-EB9F-452E-B56D-5E8D50ED4769}">
      <dgm:prSet/>
      <dgm:spPr/>
      <dgm:t>
        <a:bodyPr/>
        <a:lstStyle/>
        <a:p>
          <a:endParaRPr lang="th-TH"/>
        </a:p>
      </dgm:t>
    </dgm:pt>
    <dgm:pt modelId="{B10F25E1-AC04-4844-89AB-1C49974FD7D3}" type="pres">
      <dgm:prSet presAssocID="{57B14B51-A837-465E-ABFD-40378FB431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C20EC75-1B0D-47AE-B7CB-CFEEAFBED985}" type="pres">
      <dgm:prSet presAssocID="{57B14B51-A837-465E-ABFD-40378FB43135}" presName="dummyMaxCanvas" presStyleCnt="0">
        <dgm:presLayoutVars/>
      </dgm:prSet>
      <dgm:spPr/>
    </dgm:pt>
    <dgm:pt modelId="{ACBA24A2-CFD9-4DB1-8991-9590BBB2EA1B}" type="pres">
      <dgm:prSet presAssocID="{57B14B51-A837-465E-ABFD-40378FB43135}" presName="FourNodes_1" presStyleLbl="node1" presStyleIdx="0" presStyleCnt="4" custLinFactNeighborX="472" custLinFactNeighborY="219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A6072D-DE22-47BA-A873-BE8CCC4C5A6E}" type="pres">
      <dgm:prSet presAssocID="{57B14B51-A837-465E-ABFD-40378FB4313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0FFFAF-BF15-42F7-9EC5-23C6004F1A10}" type="pres">
      <dgm:prSet presAssocID="{57B14B51-A837-465E-ABFD-40378FB4313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160D51-A31E-4898-BF0B-99E1D504B985}" type="pres">
      <dgm:prSet presAssocID="{57B14B51-A837-465E-ABFD-40378FB4313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0055C20-D9FC-47E3-9F3B-F4914E35E385}" type="pres">
      <dgm:prSet presAssocID="{57B14B51-A837-465E-ABFD-40378FB4313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247C2C7-4EB5-4F0C-9F76-C03A5E0CB219}" type="pres">
      <dgm:prSet presAssocID="{57B14B51-A837-465E-ABFD-40378FB4313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9E0CEF-EC03-45BD-ABF3-D1543CC67169}" type="pres">
      <dgm:prSet presAssocID="{57B14B51-A837-465E-ABFD-40378FB4313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3A8E452-0300-4520-816E-E33C8CCC50C9}" type="pres">
      <dgm:prSet presAssocID="{57B14B51-A837-465E-ABFD-40378FB4313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4699FB-4FCD-4AA7-9115-0E7134386B73}" type="pres">
      <dgm:prSet presAssocID="{57B14B51-A837-465E-ABFD-40378FB4313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95C8CF-E187-4400-AB63-353E0F657ACD}" type="pres">
      <dgm:prSet presAssocID="{57B14B51-A837-465E-ABFD-40378FB4313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0DC21E-88CF-4FEC-A707-93D330554057}" type="pres">
      <dgm:prSet presAssocID="{57B14B51-A837-465E-ABFD-40378FB4313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4660862-CA39-494A-A9FB-C4B4CA1A433C}" type="presOf" srcId="{BA55CCB5-2785-4E58-AC9B-2EAE2442DBE9}" destId="{C8160D51-A31E-4898-BF0B-99E1D504B985}" srcOrd="0" destOrd="0" presId="urn:microsoft.com/office/officeart/2005/8/layout/vProcess5"/>
    <dgm:cxn modelId="{04F7F864-AD9D-425C-AB1B-70E1E5EBD0FF}" type="presOf" srcId="{A1456385-F3D2-44FA-A091-00D10A50EB40}" destId="{F8A6072D-DE22-47BA-A873-BE8CCC4C5A6E}" srcOrd="0" destOrd="0" presId="urn:microsoft.com/office/officeart/2005/8/layout/vProcess5"/>
    <dgm:cxn modelId="{5331FB73-9E85-45BF-968D-3ED9F3F8778D}" type="presOf" srcId="{FFB90685-C54F-4348-AD4D-FE269E2B30A4}" destId="{0A9E0CEF-EC03-45BD-ABF3-D1543CC67169}" srcOrd="0" destOrd="0" presId="urn:microsoft.com/office/officeart/2005/8/layout/vProcess5"/>
    <dgm:cxn modelId="{0E47F33E-B6D4-4D62-AE20-FDBEAB786810}" srcId="{57B14B51-A837-465E-ABFD-40378FB43135}" destId="{1715ECAE-154A-4DD9-81DA-3C3F259EB172}" srcOrd="0" destOrd="0" parTransId="{1034DDC0-231B-4C0C-A4C6-4B8EA59E3D34}" sibTransId="{DEE8FD43-6FA4-4CCD-903F-CEAFB8BE7BE7}"/>
    <dgm:cxn modelId="{8A53B46B-1B2E-4FD8-A5E0-F24E3C40E7F9}" type="presOf" srcId="{D37D81CD-C474-4087-B650-0E7F2CA9FDF3}" destId="{5247C2C7-4EB5-4F0C-9F76-C03A5E0CB219}" srcOrd="0" destOrd="0" presId="urn:microsoft.com/office/officeart/2005/8/layout/vProcess5"/>
    <dgm:cxn modelId="{948C1D2D-AF24-4D4C-8721-44F90BEF4A47}" type="presOf" srcId="{57B14B51-A837-465E-ABFD-40378FB43135}" destId="{B10F25E1-AC04-4844-89AB-1C49974FD7D3}" srcOrd="0" destOrd="0" presId="urn:microsoft.com/office/officeart/2005/8/layout/vProcess5"/>
    <dgm:cxn modelId="{300BE97F-856B-483D-96D6-21B024D7B8BC}" type="presOf" srcId="{A1456385-F3D2-44FA-A091-00D10A50EB40}" destId="{844699FB-4FCD-4AA7-9115-0E7134386B73}" srcOrd="1" destOrd="0" presId="urn:microsoft.com/office/officeart/2005/8/layout/vProcess5"/>
    <dgm:cxn modelId="{187AD83C-7CD7-4166-B30E-E780F8BEA0FA}" type="presOf" srcId="{57CA93A8-557D-424B-AE99-CFBB98B5DA92}" destId="{2795C8CF-E187-4400-AB63-353E0F657ACD}" srcOrd="1" destOrd="0" presId="urn:microsoft.com/office/officeart/2005/8/layout/vProcess5"/>
    <dgm:cxn modelId="{80B15D53-3545-4EAB-8AE4-596251242CCF}" type="presOf" srcId="{1715ECAE-154A-4DD9-81DA-3C3F259EB172}" destId="{ACBA24A2-CFD9-4DB1-8991-9590BBB2EA1B}" srcOrd="0" destOrd="0" presId="urn:microsoft.com/office/officeart/2005/8/layout/vProcess5"/>
    <dgm:cxn modelId="{369F612D-C78B-4B0D-B22A-0D05D7E33E55}" type="presOf" srcId="{DEE8FD43-6FA4-4CCD-903F-CEAFB8BE7BE7}" destId="{30055C20-D9FC-47E3-9F3B-F4914E35E385}" srcOrd="0" destOrd="0" presId="urn:microsoft.com/office/officeart/2005/8/layout/vProcess5"/>
    <dgm:cxn modelId="{F53A2C43-1DCD-4F74-9691-2BF191193290}" srcId="{57B14B51-A837-465E-ABFD-40378FB43135}" destId="{57CA93A8-557D-424B-AE99-CFBB98B5DA92}" srcOrd="2" destOrd="0" parTransId="{79D27323-B93E-4474-85AF-6A6EDA66F75A}" sibTransId="{FFB90685-C54F-4348-AD4D-FE269E2B30A4}"/>
    <dgm:cxn modelId="{9116F6FF-C940-47B9-8E75-93E6DB0B58E9}" type="presOf" srcId="{BA55CCB5-2785-4E58-AC9B-2EAE2442DBE9}" destId="{310DC21E-88CF-4FEC-A707-93D330554057}" srcOrd="1" destOrd="0" presId="urn:microsoft.com/office/officeart/2005/8/layout/vProcess5"/>
    <dgm:cxn modelId="{1B1EFB97-EB9F-452E-B56D-5E8D50ED4769}" srcId="{57B14B51-A837-465E-ABFD-40378FB43135}" destId="{BA55CCB5-2785-4E58-AC9B-2EAE2442DBE9}" srcOrd="3" destOrd="0" parTransId="{A77FB550-991B-4663-BBF1-51AD302E9342}" sibTransId="{6E8EA39D-C5E3-49E7-A47D-F7A3050FBC93}"/>
    <dgm:cxn modelId="{1C451393-A6AD-40DC-9E42-7EDAB6C0D890}" type="presOf" srcId="{1715ECAE-154A-4DD9-81DA-3C3F259EB172}" destId="{03A8E452-0300-4520-816E-E33C8CCC50C9}" srcOrd="1" destOrd="0" presId="urn:microsoft.com/office/officeart/2005/8/layout/vProcess5"/>
    <dgm:cxn modelId="{56128D73-3577-4C87-A7A7-64EBBD76FC89}" srcId="{57B14B51-A837-465E-ABFD-40378FB43135}" destId="{A1456385-F3D2-44FA-A091-00D10A50EB40}" srcOrd="1" destOrd="0" parTransId="{EC886D44-DC55-4431-847F-150494F494FA}" sibTransId="{D37D81CD-C474-4087-B650-0E7F2CA9FDF3}"/>
    <dgm:cxn modelId="{8AD18E4E-2AD1-4885-A833-0E80CE59461F}" type="presOf" srcId="{57CA93A8-557D-424B-AE99-CFBB98B5DA92}" destId="{ED0FFFAF-BF15-42F7-9EC5-23C6004F1A10}" srcOrd="0" destOrd="0" presId="urn:microsoft.com/office/officeart/2005/8/layout/vProcess5"/>
    <dgm:cxn modelId="{35E2F1A8-0682-410A-8DBF-0700FD591A25}" type="presParOf" srcId="{B10F25E1-AC04-4844-89AB-1C49974FD7D3}" destId="{3C20EC75-1B0D-47AE-B7CB-CFEEAFBED985}" srcOrd="0" destOrd="0" presId="urn:microsoft.com/office/officeart/2005/8/layout/vProcess5"/>
    <dgm:cxn modelId="{D18E0E1A-85F8-41EB-B803-8F6907835994}" type="presParOf" srcId="{B10F25E1-AC04-4844-89AB-1C49974FD7D3}" destId="{ACBA24A2-CFD9-4DB1-8991-9590BBB2EA1B}" srcOrd="1" destOrd="0" presId="urn:microsoft.com/office/officeart/2005/8/layout/vProcess5"/>
    <dgm:cxn modelId="{3BF1D6BD-E846-4411-9AD3-19E11394B0F1}" type="presParOf" srcId="{B10F25E1-AC04-4844-89AB-1C49974FD7D3}" destId="{F8A6072D-DE22-47BA-A873-BE8CCC4C5A6E}" srcOrd="2" destOrd="0" presId="urn:microsoft.com/office/officeart/2005/8/layout/vProcess5"/>
    <dgm:cxn modelId="{3DCAC5C8-3F50-42D0-B90B-5095401D61C5}" type="presParOf" srcId="{B10F25E1-AC04-4844-89AB-1C49974FD7D3}" destId="{ED0FFFAF-BF15-42F7-9EC5-23C6004F1A10}" srcOrd="3" destOrd="0" presId="urn:microsoft.com/office/officeart/2005/8/layout/vProcess5"/>
    <dgm:cxn modelId="{E8BD910C-C1DD-4AC7-8908-D29884A912DD}" type="presParOf" srcId="{B10F25E1-AC04-4844-89AB-1C49974FD7D3}" destId="{C8160D51-A31E-4898-BF0B-99E1D504B985}" srcOrd="4" destOrd="0" presId="urn:microsoft.com/office/officeart/2005/8/layout/vProcess5"/>
    <dgm:cxn modelId="{F9537C51-5C04-4E6E-BA21-4F40DC669922}" type="presParOf" srcId="{B10F25E1-AC04-4844-89AB-1C49974FD7D3}" destId="{30055C20-D9FC-47E3-9F3B-F4914E35E385}" srcOrd="5" destOrd="0" presId="urn:microsoft.com/office/officeart/2005/8/layout/vProcess5"/>
    <dgm:cxn modelId="{6A353BD9-C249-4933-AC6D-0A35E9CC6F59}" type="presParOf" srcId="{B10F25E1-AC04-4844-89AB-1C49974FD7D3}" destId="{5247C2C7-4EB5-4F0C-9F76-C03A5E0CB219}" srcOrd="6" destOrd="0" presId="urn:microsoft.com/office/officeart/2005/8/layout/vProcess5"/>
    <dgm:cxn modelId="{4AA7113C-22BA-40F0-A2D0-1B33064DB92E}" type="presParOf" srcId="{B10F25E1-AC04-4844-89AB-1C49974FD7D3}" destId="{0A9E0CEF-EC03-45BD-ABF3-D1543CC67169}" srcOrd="7" destOrd="0" presId="urn:microsoft.com/office/officeart/2005/8/layout/vProcess5"/>
    <dgm:cxn modelId="{543A55D8-14B9-4678-A997-91FEF21C0FF7}" type="presParOf" srcId="{B10F25E1-AC04-4844-89AB-1C49974FD7D3}" destId="{03A8E452-0300-4520-816E-E33C8CCC50C9}" srcOrd="8" destOrd="0" presId="urn:microsoft.com/office/officeart/2005/8/layout/vProcess5"/>
    <dgm:cxn modelId="{284DA34B-4234-4EF9-8B33-DA05F640955D}" type="presParOf" srcId="{B10F25E1-AC04-4844-89AB-1C49974FD7D3}" destId="{844699FB-4FCD-4AA7-9115-0E7134386B73}" srcOrd="9" destOrd="0" presId="urn:microsoft.com/office/officeart/2005/8/layout/vProcess5"/>
    <dgm:cxn modelId="{E782B251-9E2F-464C-98D9-29919CF586A6}" type="presParOf" srcId="{B10F25E1-AC04-4844-89AB-1C49974FD7D3}" destId="{2795C8CF-E187-4400-AB63-353E0F657ACD}" srcOrd="10" destOrd="0" presId="urn:microsoft.com/office/officeart/2005/8/layout/vProcess5"/>
    <dgm:cxn modelId="{42541F5A-E907-46FE-AE74-152450328AA6}" type="presParOf" srcId="{B10F25E1-AC04-4844-89AB-1C49974FD7D3}" destId="{310DC21E-88CF-4FEC-A707-93D33055405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7FFCA-D9B4-4A6C-9C3C-A6F913CB86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6C3867A-03C7-4EA1-B5D2-B4D9E95B8FB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th-TH" sz="1800" b="1" dirty="0" smtClean="0">
              <a:solidFill>
                <a:schemeClr val="bg2">
                  <a:lumMod val="25000"/>
                </a:schemeClr>
              </a:solidFill>
            </a:rPr>
            <a:t>-หนังสือมอบอำนาจ</a:t>
          </a:r>
          <a:endParaRPr lang="th-TH" sz="1800" dirty="0">
            <a:solidFill>
              <a:schemeClr val="bg2">
                <a:lumMod val="25000"/>
              </a:schemeClr>
            </a:solidFill>
          </a:endParaRPr>
        </a:p>
      </dgm:t>
    </dgm:pt>
    <dgm:pt modelId="{54225824-FC60-483D-A848-F6406311046E}" type="parTrans" cxnId="{C96E12DF-EDCE-4A32-ADDE-7DB8950DD12C}">
      <dgm:prSet/>
      <dgm:spPr/>
      <dgm:t>
        <a:bodyPr/>
        <a:lstStyle/>
        <a:p>
          <a:endParaRPr lang="th-TH"/>
        </a:p>
      </dgm:t>
    </dgm:pt>
    <dgm:pt modelId="{83A55399-5879-40E1-B724-594447AA3605}" type="sibTrans" cxnId="{C96E12DF-EDCE-4A32-ADDE-7DB8950DD12C}">
      <dgm:prSet/>
      <dgm:spPr/>
      <dgm:t>
        <a:bodyPr/>
        <a:lstStyle/>
        <a:p>
          <a:endParaRPr lang="th-TH"/>
        </a:p>
      </dgm:t>
    </dgm:pt>
    <dgm:pt modelId="{C14A2A41-1D66-4645-B7C1-927AF081068C}">
      <dgm:prSet custT="1"/>
      <dgm:spPr/>
      <dgm:t>
        <a:bodyPr/>
        <a:lstStyle/>
        <a:p>
          <a:pPr rtl="0"/>
          <a:r>
            <a:rPr lang="th-TH" sz="1800" b="0" dirty="0" smtClean="0">
              <a:solidFill>
                <a:schemeClr val="bg2">
                  <a:lumMod val="25000"/>
                </a:schemeClr>
              </a:solidFill>
            </a:rPr>
            <a:t>-สำเนาบัตรประชาชน</a:t>
          </a:r>
          <a:endParaRPr lang="th-TH" sz="1800" b="0" dirty="0">
            <a:solidFill>
              <a:schemeClr val="bg2">
                <a:lumMod val="25000"/>
              </a:schemeClr>
            </a:solidFill>
          </a:endParaRPr>
        </a:p>
      </dgm:t>
    </dgm:pt>
    <dgm:pt modelId="{CF92C3C1-18C1-4C64-90EF-0FF2FF5BB095}" type="parTrans" cxnId="{F2362A3E-7C0B-4E8E-93CA-365FAB650E91}">
      <dgm:prSet/>
      <dgm:spPr/>
      <dgm:t>
        <a:bodyPr/>
        <a:lstStyle/>
        <a:p>
          <a:endParaRPr lang="th-TH"/>
        </a:p>
      </dgm:t>
    </dgm:pt>
    <dgm:pt modelId="{4F1FC697-1816-4AAF-BD9A-25FC60233056}" type="sibTrans" cxnId="{F2362A3E-7C0B-4E8E-93CA-365FAB650E91}">
      <dgm:prSet/>
      <dgm:spPr/>
      <dgm:t>
        <a:bodyPr/>
        <a:lstStyle/>
        <a:p>
          <a:endParaRPr lang="th-TH"/>
        </a:p>
      </dgm:t>
    </dgm:pt>
    <dgm:pt modelId="{65CC7BE4-EA04-432B-A33D-C6AF7E425F82}" type="pres">
      <dgm:prSet presAssocID="{B777FFCA-D9B4-4A6C-9C3C-A6F913CB86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A1C8588-1D25-4257-9B50-6A305D1EB73D}" type="pres">
      <dgm:prSet presAssocID="{16C3867A-03C7-4EA1-B5D2-B4D9E95B8F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3D445F4-A956-4F03-9EE7-C0ED4A50D89E}" type="pres">
      <dgm:prSet presAssocID="{83A55399-5879-40E1-B724-594447AA3605}" presName="spacer" presStyleCnt="0"/>
      <dgm:spPr/>
    </dgm:pt>
    <dgm:pt modelId="{B2432BDE-8400-4125-A424-843E5576B5E5}" type="pres">
      <dgm:prSet presAssocID="{C14A2A41-1D66-4645-B7C1-927AF081068C}" presName="parentText" presStyleLbl="node1" presStyleIdx="1" presStyleCnt="2" custLinFactY="645" custLinFactNeighborX="-5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96E12DF-EDCE-4A32-ADDE-7DB8950DD12C}" srcId="{B777FFCA-D9B4-4A6C-9C3C-A6F913CB8679}" destId="{16C3867A-03C7-4EA1-B5D2-B4D9E95B8FBA}" srcOrd="0" destOrd="0" parTransId="{54225824-FC60-483D-A848-F6406311046E}" sibTransId="{83A55399-5879-40E1-B724-594447AA3605}"/>
    <dgm:cxn modelId="{EB3E21A2-DF63-4066-AAFD-EA1BD4A19AE9}" type="presOf" srcId="{16C3867A-03C7-4EA1-B5D2-B4D9E95B8FBA}" destId="{3A1C8588-1D25-4257-9B50-6A305D1EB73D}" srcOrd="0" destOrd="0" presId="urn:microsoft.com/office/officeart/2005/8/layout/vList2"/>
    <dgm:cxn modelId="{C70A4B2C-4E61-4023-AD09-12D985557D02}" type="presOf" srcId="{C14A2A41-1D66-4645-B7C1-927AF081068C}" destId="{B2432BDE-8400-4125-A424-843E5576B5E5}" srcOrd="0" destOrd="0" presId="urn:microsoft.com/office/officeart/2005/8/layout/vList2"/>
    <dgm:cxn modelId="{ED4B11F1-3185-4576-B95F-B89D839CB68E}" type="presOf" srcId="{B777FFCA-D9B4-4A6C-9C3C-A6F913CB8679}" destId="{65CC7BE4-EA04-432B-A33D-C6AF7E425F82}" srcOrd="0" destOrd="0" presId="urn:microsoft.com/office/officeart/2005/8/layout/vList2"/>
    <dgm:cxn modelId="{F2362A3E-7C0B-4E8E-93CA-365FAB650E91}" srcId="{B777FFCA-D9B4-4A6C-9C3C-A6F913CB8679}" destId="{C14A2A41-1D66-4645-B7C1-927AF081068C}" srcOrd="1" destOrd="0" parTransId="{CF92C3C1-18C1-4C64-90EF-0FF2FF5BB095}" sibTransId="{4F1FC697-1816-4AAF-BD9A-25FC60233056}"/>
    <dgm:cxn modelId="{0BDB44E7-DE44-4D5E-9E50-F3FBC18F8EBF}" type="presParOf" srcId="{65CC7BE4-EA04-432B-A33D-C6AF7E425F82}" destId="{3A1C8588-1D25-4257-9B50-6A305D1EB73D}" srcOrd="0" destOrd="0" presId="urn:microsoft.com/office/officeart/2005/8/layout/vList2"/>
    <dgm:cxn modelId="{A8666B26-94CC-4CE0-848B-6167C4CD4D68}" type="presParOf" srcId="{65CC7BE4-EA04-432B-A33D-C6AF7E425F82}" destId="{33D445F4-A956-4F03-9EE7-C0ED4A50D89E}" srcOrd="1" destOrd="0" presId="urn:microsoft.com/office/officeart/2005/8/layout/vList2"/>
    <dgm:cxn modelId="{33B6C5DF-C5ED-4E81-9009-66E77AD65F12}" type="presParOf" srcId="{65CC7BE4-EA04-432B-A33D-C6AF7E425F82}" destId="{B2432BDE-8400-4125-A424-843E5576B5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D64DD-4C0B-4B4C-B152-8267562436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03A6D0C-A652-4EB5-8C32-FB3E67D445A9}">
      <dgm:prSet custT="1"/>
      <dgm:spPr/>
      <dgm:t>
        <a:bodyPr/>
        <a:lstStyle/>
        <a:p>
          <a:pPr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1.เอกสารรับรองความพิการจากโรงพยาบาล  </a:t>
          </a:r>
        </a:p>
        <a:p>
          <a:pPr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(ฉบับจริง)</a:t>
          </a:r>
          <a:endParaRPr lang="th-TH" sz="1600" dirty="0">
            <a:solidFill>
              <a:schemeClr val="tx2">
                <a:lumMod val="75000"/>
              </a:schemeClr>
            </a:solidFill>
          </a:endParaRPr>
        </a:p>
      </dgm:t>
    </dgm:pt>
    <dgm:pt modelId="{3298BA4E-E01F-47F5-906A-C5D187FE4A1B}" type="parTrans" cxnId="{5CD6AC22-543D-40BE-9893-DF098E03D879}">
      <dgm:prSet/>
      <dgm:spPr/>
      <dgm:t>
        <a:bodyPr/>
        <a:lstStyle/>
        <a:p>
          <a:endParaRPr lang="th-TH"/>
        </a:p>
      </dgm:t>
    </dgm:pt>
    <dgm:pt modelId="{E1B62700-0C3F-4244-9092-06B9ED630469}" type="sibTrans" cxnId="{5CD6AC22-543D-40BE-9893-DF098E03D879}">
      <dgm:prSet/>
      <dgm:spPr/>
      <dgm:t>
        <a:bodyPr/>
        <a:lstStyle/>
        <a:p>
          <a:endParaRPr lang="th-TH"/>
        </a:p>
      </dgm:t>
    </dgm:pt>
    <dgm:pt modelId="{C219F1ED-5C7A-4C32-99FF-B27630CEA804}">
      <dgm:prSet custT="1"/>
      <dgm:spPr/>
      <dgm:t>
        <a:bodyPr/>
        <a:lstStyle/>
        <a:p>
          <a:pPr algn="l"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2.บัตรประจำตัวประชาชน/สูติบัตรตัวจริง</a:t>
          </a:r>
          <a:endParaRPr lang="th-TH" sz="1600" dirty="0">
            <a:solidFill>
              <a:schemeClr val="tx2">
                <a:lumMod val="75000"/>
              </a:schemeClr>
            </a:solidFill>
          </a:endParaRPr>
        </a:p>
      </dgm:t>
    </dgm:pt>
    <dgm:pt modelId="{8ED97462-FE29-4B53-ADB0-95B655FF9FD7}" type="parTrans" cxnId="{BDF9FF23-6084-4619-8CB2-A04F1219781D}">
      <dgm:prSet/>
      <dgm:spPr/>
      <dgm:t>
        <a:bodyPr/>
        <a:lstStyle/>
        <a:p>
          <a:endParaRPr lang="th-TH"/>
        </a:p>
      </dgm:t>
    </dgm:pt>
    <dgm:pt modelId="{7640F62B-F0A4-44FB-8AB4-57AC8F9E9E15}" type="sibTrans" cxnId="{BDF9FF23-6084-4619-8CB2-A04F1219781D}">
      <dgm:prSet/>
      <dgm:spPr/>
      <dgm:t>
        <a:bodyPr/>
        <a:lstStyle/>
        <a:p>
          <a:endParaRPr lang="th-TH"/>
        </a:p>
      </dgm:t>
    </dgm:pt>
    <dgm:pt modelId="{A4F29AE5-CBDC-43C0-AE15-B8DF776871B0}">
      <dgm:prSet custT="1"/>
      <dgm:spPr/>
      <dgm:t>
        <a:bodyPr/>
        <a:lstStyle/>
        <a:p>
          <a:pPr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3. ทะเบียนบ้านตัวจริง</a:t>
          </a:r>
          <a:endParaRPr lang="th-TH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94DB3DF4-D917-44F4-B65D-4D211E43F1DD}" type="parTrans" cxnId="{0E67D35D-E6D9-4C39-A926-12EEC1B00D2C}">
      <dgm:prSet/>
      <dgm:spPr/>
      <dgm:t>
        <a:bodyPr/>
        <a:lstStyle/>
        <a:p>
          <a:endParaRPr lang="th-TH"/>
        </a:p>
      </dgm:t>
    </dgm:pt>
    <dgm:pt modelId="{E48EB6F5-E1A1-47B5-811E-A4893AAEC280}" type="sibTrans" cxnId="{0E67D35D-E6D9-4C39-A926-12EEC1B00D2C}">
      <dgm:prSet/>
      <dgm:spPr/>
      <dgm:t>
        <a:bodyPr/>
        <a:lstStyle/>
        <a:p>
          <a:endParaRPr lang="th-TH"/>
        </a:p>
      </dgm:t>
    </dgm:pt>
    <dgm:pt modelId="{334BBCC4-4911-44A3-8E87-F29598586BB2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2">
                  <a:lumMod val="75000"/>
                </a:schemeClr>
              </a:solidFill>
            </a:rPr>
            <a:t>4. รูปถ่ายคนพิการ 1นิ้ว จำนวน 2 รูป</a:t>
          </a:r>
          <a:endParaRPr lang="th-TH" b="1" dirty="0">
            <a:solidFill>
              <a:schemeClr val="tx2">
                <a:lumMod val="75000"/>
              </a:schemeClr>
            </a:solidFill>
          </a:endParaRPr>
        </a:p>
      </dgm:t>
    </dgm:pt>
    <dgm:pt modelId="{ED3F55E1-C893-45BA-B7D2-062988EFAEB0}" type="parTrans" cxnId="{D5507A8F-C23C-4364-8A49-D25158D30EBB}">
      <dgm:prSet/>
      <dgm:spPr/>
      <dgm:t>
        <a:bodyPr/>
        <a:lstStyle/>
        <a:p>
          <a:endParaRPr lang="th-TH"/>
        </a:p>
      </dgm:t>
    </dgm:pt>
    <dgm:pt modelId="{972AC0BF-086E-4427-8CD4-9BA6358EA113}" type="sibTrans" cxnId="{D5507A8F-C23C-4364-8A49-D25158D30EBB}">
      <dgm:prSet/>
      <dgm:spPr/>
      <dgm:t>
        <a:bodyPr/>
        <a:lstStyle/>
        <a:p>
          <a:endParaRPr lang="th-TH"/>
        </a:p>
      </dgm:t>
    </dgm:pt>
    <dgm:pt modelId="{4C8E9E46-5F17-473E-9935-A62B2B20ECE6}" type="pres">
      <dgm:prSet presAssocID="{02ED64DD-4C0B-4B4C-B152-826756243643}" presName="CompostProcess" presStyleCnt="0">
        <dgm:presLayoutVars>
          <dgm:dir/>
          <dgm:resizeHandles val="exact"/>
        </dgm:presLayoutVars>
      </dgm:prSet>
      <dgm:spPr/>
    </dgm:pt>
    <dgm:pt modelId="{961BC0BF-5C8C-465A-9B3F-7E9DC0E5A238}" type="pres">
      <dgm:prSet presAssocID="{02ED64DD-4C0B-4B4C-B152-826756243643}" presName="arrow" presStyleLbl="bgShp" presStyleIdx="0" presStyleCnt="1"/>
      <dgm:spPr/>
    </dgm:pt>
    <dgm:pt modelId="{F2825E7E-26B5-4D97-88E9-2ED20DAD8DB8}" type="pres">
      <dgm:prSet presAssocID="{02ED64DD-4C0B-4B4C-B152-826756243643}" presName="linearProcess" presStyleCnt="0"/>
      <dgm:spPr/>
    </dgm:pt>
    <dgm:pt modelId="{3A9F6A38-89DD-40C7-9DCE-69295FA30E58}" type="pres">
      <dgm:prSet presAssocID="{303A6D0C-A652-4EB5-8C32-FB3E67D445A9}" presName="textNode" presStyleLbl="node1" presStyleIdx="0" presStyleCnt="4" custScaleY="137255" custLinFactX="-29549" custLinFactNeighborX="-100000" custLinFactNeighborY="-7353">
        <dgm:presLayoutVars>
          <dgm:bulletEnabled val="1"/>
        </dgm:presLayoutVars>
      </dgm:prSet>
      <dgm:spPr/>
    </dgm:pt>
    <dgm:pt modelId="{1D6A656E-FDD8-462B-B277-35A2A3BED36F}" type="pres">
      <dgm:prSet presAssocID="{E1B62700-0C3F-4244-9092-06B9ED630469}" presName="sibTrans" presStyleCnt="0"/>
      <dgm:spPr/>
    </dgm:pt>
    <dgm:pt modelId="{5616047B-1067-405D-A2E1-2222A6978736}" type="pres">
      <dgm:prSet presAssocID="{C219F1ED-5C7A-4C32-99FF-B27630CEA804}" presName="textNode" presStyleLbl="node1" presStyleIdx="1" presStyleCnt="4">
        <dgm:presLayoutVars>
          <dgm:bulletEnabled val="1"/>
        </dgm:presLayoutVars>
      </dgm:prSet>
      <dgm:spPr/>
    </dgm:pt>
    <dgm:pt modelId="{0D726F5E-3853-414C-82AC-783E7F196DC4}" type="pres">
      <dgm:prSet presAssocID="{7640F62B-F0A4-44FB-8AB4-57AC8F9E9E15}" presName="sibTrans" presStyleCnt="0"/>
      <dgm:spPr/>
    </dgm:pt>
    <dgm:pt modelId="{ECEEA3F3-4F9B-4EA9-AB89-0FDDD4F71C48}" type="pres">
      <dgm:prSet presAssocID="{A4F29AE5-CBDC-43C0-AE15-B8DF776871B0}" presName="textNode" presStyleLbl="node1" presStyleIdx="2" presStyleCnt="4" custScaleX="107846">
        <dgm:presLayoutVars>
          <dgm:bulletEnabled val="1"/>
        </dgm:presLayoutVars>
      </dgm:prSet>
      <dgm:spPr/>
    </dgm:pt>
    <dgm:pt modelId="{DD7AA448-D6F2-4E14-A5C3-53AF2238F99C}" type="pres">
      <dgm:prSet presAssocID="{E48EB6F5-E1A1-47B5-811E-A4893AAEC280}" presName="sibTrans" presStyleCnt="0"/>
      <dgm:spPr/>
    </dgm:pt>
    <dgm:pt modelId="{202C7EFE-09CD-4B1A-A535-8DE84E165C03}" type="pres">
      <dgm:prSet presAssocID="{334BBCC4-4911-44A3-8E87-F29598586BB2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6730029-FCDB-45D0-B16E-7720A912B4C6}" type="presOf" srcId="{C219F1ED-5C7A-4C32-99FF-B27630CEA804}" destId="{5616047B-1067-405D-A2E1-2222A6978736}" srcOrd="0" destOrd="0" presId="urn:microsoft.com/office/officeart/2005/8/layout/hProcess9"/>
    <dgm:cxn modelId="{BDF9FF23-6084-4619-8CB2-A04F1219781D}" srcId="{02ED64DD-4C0B-4B4C-B152-826756243643}" destId="{C219F1ED-5C7A-4C32-99FF-B27630CEA804}" srcOrd="1" destOrd="0" parTransId="{8ED97462-FE29-4B53-ADB0-95B655FF9FD7}" sibTransId="{7640F62B-F0A4-44FB-8AB4-57AC8F9E9E15}"/>
    <dgm:cxn modelId="{0E67D35D-E6D9-4C39-A926-12EEC1B00D2C}" srcId="{02ED64DD-4C0B-4B4C-B152-826756243643}" destId="{A4F29AE5-CBDC-43C0-AE15-B8DF776871B0}" srcOrd="2" destOrd="0" parTransId="{94DB3DF4-D917-44F4-B65D-4D211E43F1DD}" sibTransId="{E48EB6F5-E1A1-47B5-811E-A4893AAEC280}"/>
    <dgm:cxn modelId="{5CD6AC22-543D-40BE-9893-DF098E03D879}" srcId="{02ED64DD-4C0B-4B4C-B152-826756243643}" destId="{303A6D0C-A652-4EB5-8C32-FB3E67D445A9}" srcOrd="0" destOrd="0" parTransId="{3298BA4E-E01F-47F5-906A-C5D187FE4A1B}" sibTransId="{E1B62700-0C3F-4244-9092-06B9ED630469}"/>
    <dgm:cxn modelId="{B96AB384-E6B5-4137-B5E1-957DC78D72FB}" type="presOf" srcId="{334BBCC4-4911-44A3-8E87-F29598586BB2}" destId="{202C7EFE-09CD-4B1A-A535-8DE84E165C03}" srcOrd="0" destOrd="0" presId="urn:microsoft.com/office/officeart/2005/8/layout/hProcess9"/>
    <dgm:cxn modelId="{95FDC090-C9E6-42FD-AFD4-FDE15635313B}" type="presOf" srcId="{303A6D0C-A652-4EB5-8C32-FB3E67D445A9}" destId="{3A9F6A38-89DD-40C7-9DCE-69295FA30E58}" srcOrd="0" destOrd="0" presId="urn:microsoft.com/office/officeart/2005/8/layout/hProcess9"/>
    <dgm:cxn modelId="{D5507A8F-C23C-4364-8A49-D25158D30EBB}" srcId="{02ED64DD-4C0B-4B4C-B152-826756243643}" destId="{334BBCC4-4911-44A3-8E87-F29598586BB2}" srcOrd="3" destOrd="0" parTransId="{ED3F55E1-C893-45BA-B7D2-062988EFAEB0}" sibTransId="{972AC0BF-086E-4427-8CD4-9BA6358EA113}"/>
    <dgm:cxn modelId="{9BDBD13E-046E-4ABA-8744-B116F6A36489}" type="presOf" srcId="{A4F29AE5-CBDC-43C0-AE15-B8DF776871B0}" destId="{ECEEA3F3-4F9B-4EA9-AB89-0FDDD4F71C48}" srcOrd="0" destOrd="0" presId="urn:microsoft.com/office/officeart/2005/8/layout/hProcess9"/>
    <dgm:cxn modelId="{D8127088-0E7E-4C52-AF0C-FC7A1D3081E1}" type="presOf" srcId="{02ED64DD-4C0B-4B4C-B152-826756243643}" destId="{4C8E9E46-5F17-473E-9935-A62B2B20ECE6}" srcOrd="0" destOrd="0" presId="urn:microsoft.com/office/officeart/2005/8/layout/hProcess9"/>
    <dgm:cxn modelId="{69783B4B-E611-40D9-9DA2-40A8D7BE9484}" type="presParOf" srcId="{4C8E9E46-5F17-473E-9935-A62B2B20ECE6}" destId="{961BC0BF-5C8C-465A-9B3F-7E9DC0E5A238}" srcOrd="0" destOrd="0" presId="urn:microsoft.com/office/officeart/2005/8/layout/hProcess9"/>
    <dgm:cxn modelId="{AAB14183-EC06-40EE-8185-4D7EDFB67CAA}" type="presParOf" srcId="{4C8E9E46-5F17-473E-9935-A62B2B20ECE6}" destId="{F2825E7E-26B5-4D97-88E9-2ED20DAD8DB8}" srcOrd="1" destOrd="0" presId="urn:microsoft.com/office/officeart/2005/8/layout/hProcess9"/>
    <dgm:cxn modelId="{13FC56F0-B353-47B8-8320-75CD54E38C6F}" type="presParOf" srcId="{F2825E7E-26B5-4D97-88E9-2ED20DAD8DB8}" destId="{3A9F6A38-89DD-40C7-9DCE-69295FA30E58}" srcOrd="0" destOrd="0" presId="urn:microsoft.com/office/officeart/2005/8/layout/hProcess9"/>
    <dgm:cxn modelId="{6B8FE58B-3AFF-4BDC-AEC6-23E7EB0D58E5}" type="presParOf" srcId="{F2825E7E-26B5-4D97-88E9-2ED20DAD8DB8}" destId="{1D6A656E-FDD8-462B-B277-35A2A3BED36F}" srcOrd="1" destOrd="0" presId="urn:microsoft.com/office/officeart/2005/8/layout/hProcess9"/>
    <dgm:cxn modelId="{924996A7-A27A-443B-A4A3-71C69B5704FE}" type="presParOf" srcId="{F2825E7E-26B5-4D97-88E9-2ED20DAD8DB8}" destId="{5616047B-1067-405D-A2E1-2222A6978736}" srcOrd="2" destOrd="0" presId="urn:microsoft.com/office/officeart/2005/8/layout/hProcess9"/>
    <dgm:cxn modelId="{9F37F7FA-3D6A-4343-8A6E-DC76B5F5E1F0}" type="presParOf" srcId="{F2825E7E-26B5-4D97-88E9-2ED20DAD8DB8}" destId="{0D726F5E-3853-414C-82AC-783E7F196DC4}" srcOrd="3" destOrd="0" presId="urn:microsoft.com/office/officeart/2005/8/layout/hProcess9"/>
    <dgm:cxn modelId="{FDC2DF4D-8B93-4CDB-8D98-9C7C5EC365B4}" type="presParOf" srcId="{F2825E7E-26B5-4D97-88E9-2ED20DAD8DB8}" destId="{ECEEA3F3-4F9B-4EA9-AB89-0FDDD4F71C48}" srcOrd="4" destOrd="0" presId="urn:microsoft.com/office/officeart/2005/8/layout/hProcess9"/>
    <dgm:cxn modelId="{C3ACBE9F-D399-4609-8B82-7A4F5901535A}" type="presParOf" srcId="{F2825E7E-26B5-4D97-88E9-2ED20DAD8DB8}" destId="{DD7AA448-D6F2-4E14-A5C3-53AF2238F99C}" srcOrd="5" destOrd="0" presId="urn:microsoft.com/office/officeart/2005/8/layout/hProcess9"/>
    <dgm:cxn modelId="{B69DD685-FE6D-448B-B715-A193F6F12AD4}" type="presParOf" srcId="{F2825E7E-26B5-4D97-88E9-2ED20DAD8DB8}" destId="{202C7EFE-09CD-4B1A-A535-8DE84E165C0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B14B51-A837-465E-ABFD-40378FB4313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715ECAE-154A-4DD9-81DA-3C3F259EB172}">
      <dgm:prSet custT="1"/>
      <dgm:spPr/>
      <dgm:t>
        <a:bodyPr/>
        <a:lstStyle/>
        <a:p>
          <a:pPr algn="ctr" rtl="0"/>
          <a:r>
            <a:rPr lang="th-TH" sz="2400" b="1" dirty="0" smtClean="0">
              <a:solidFill>
                <a:schemeClr val="bg2">
                  <a:lumMod val="25000"/>
                </a:schemeClr>
              </a:solidFill>
            </a:rPr>
            <a:t>หลักฐานที่นำมาแสดง</a:t>
          </a:r>
          <a:endParaRPr lang="th-TH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034DDC0-231B-4C0C-A4C6-4B8EA59E3D34}" type="parTrans" cxnId="{0E47F33E-B6D4-4D62-AE20-FDBEAB786810}">
      <dgm:prSet/>
      <dgm:spPr/>
      <dgm:t>
        <a:bodyPr/>
        <a:lstStyle/>
        <a:p>
          <a:endParaRPr lang="th-TH"/>
        </a:p>
      </dgm:t>
    </dgm:pt>
    <dgm:pt modelId="{DEE8FD43-6FA4-4CCD-903F-CEAFB8BE7BE7}" type="sibTrans" cxnId="{0E47F33E-B6D4-4D62-AE20-FDBEAB786810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A1456385-F3D2-44FA-A091-00D10A50EB40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-บัตรคนพิการ</a:t>
          </a:r>
          <a:r>
            <a:rPr lang="en-US" b="1" smtClean="0">
              <a:solidFill>
                <a:schemeClr val="bg2">
                  <a:lumMod val="25000"/>
                </a:schemeClr>
              </a:solidFill>
            </a:rPr>
            <a:t>,</a:t>
          </a:r>
          <a:r>
            <a:rPr lang="th-TH" b="1" smtClean="0">
              <a:solidFill>
                <a:schemeClr val="bg2">
                  <a:lumMod val="25000"/>
                </a:schemeClr>
              </a:solidFill>
            </a:rPr>
            <a:t>บัตรประชาชน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EC886D44-DC55-4431-847F-150494F494FA}" type="parTrans" cxnId="{56128D73-3577-4C87-A7A7-64EBBD76FC89}">
      <dgm:prSet/>
      <dgm:spPr/>
      <dgm:t>
        <a:bodyPr/>
        <a:lstStyle/>
        <a:p>
          <a:endParaRPr lang="th-TH"/>
        </a:p>
      </dgm:t>
    </dgm:pt>
    <dgm:pt modelId="{D37D81CD-C474-4087-B650-0E7F2CA9FDF3}" type="sibTrans" cxnId="{56128D73-3577-4C87-A7A7-64EBBD76FC89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57CA93A8-557D-424B-AE99-CFBB98B5DA92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-ทะเบียน</a:t>
          </a:r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บ้าน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79D27323-B93E-4474-85AF-6A6EDA66F75A}" type="parTrans" cxnId="{F53A2C43-1DCD-4F74-9691-2BF191193290}">
      <dgm:prSet/>
      <dgm:spPr/>
      <dgm:t>
        <a:bodyPr/>
        <a:lstStyle/>
        <a:p>
          <a:endParaRPr lang="th-TH"/>
        </a:p>
      </dgm:t>
    </dgm:pt>
    <dgm:pt modelId="{FFB90685-C54F-4348-AD4D-FE269E2B30A4}" type="sibTrans" cxnId="{F53A2C43-1DCD-4F74-9691-2BF191193290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BA55CCB5-2785-4E58-AC9B-2EAE2442DBE9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-บัญชี</a:t>
          </a:r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ธนาคาร </a:t>
          </a:r>
          <a:r>
            <a:rPr lang="th-TH" b="1" dirty="0" err="1" smtClean="0">
              <a:solidFill>
                <a:schemeClr val="bg2">
                  <a:lumMod val="25000"/>
                </a:schemeClr>
              </a:solidFill>
            </a:rPr>
            <a:t>ธกส</a:t>
          </a:r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A77FB550-991B-4663-BBF1-51AD302E9342}" type="parTrans" cxnId="{1B1EFB97-EB9F-452E-B56D-5E8D50ED4769}">
      <dgm:prSet/>
      <dgm:spPr/>
      <dgm:t>
        <a:bodyPr/>
        <a:lstStyle/>
        <a:p>
          <a:endParaRPr lang="th-TH"/>
        </a:p>
      </dgm:t>
    </dgm:pt>
    <dgm:pt modelId="{6E8EA39D-C5E3-49E7-A47D-F7A3050FBC93}" type="sibTrans" cxnId="{1B1EFB97-EB9F-452E-B56D-5E8D50ED4769}">
      <dgm:prSet/>
      <dgm:spPr/>
      <dgm:t>
        <a:bodyPr/>
        <a:lstStyle/>
        <a:p>
          <a:endParaRPr lang="th-TH"/>
        </a:p>
      </dgm:t>
    </dgm:pt>
    <dgm:pt modelId="{B10F25E1-AC04-4844-89AB-1C49974FD7D3}" type="pres">
      <dgm:prSet presAssocID="{57B14B51-A837-465E-ABFD-40378FB431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C20EC75-1B0D-47AE-B7CB-CFEEAFBED985}" type="pres">
      <dgm:prSet presAssocID="{57B14B51-A837-465E-ABFD-40378FB43135}" presName="dummyMaxCanvas" presStyleCnt="0">
        <dgm:presLayoutVars/>
      </dgm:prSet>
      <dgm:spPr/>
    </dgm:pt>
    <dgm:pt modelId="{ACBA24A2-CFD9-4DB1-8991-9590BBB2EA1B}" type="pres">
      <dgm:prSet presAssocID="{57B14B51-A837-465E-ABFD-40378FB43135}" presName="FourNodes_1" presStyleLbl="node1" presStyleIdx="0" presStyleCnt="4" custLinFactNeighborX="7740" custLinFactNeighborY="537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A6072D-DE22-47BA-A873-BE8CCC4C5A6E}" type="pres">
      <dgm:prSet presAssocID="{57B14B51-A837-465E-ABFD-40378FB4313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0FFFAF-BF15-42F7-9EC5-23C6004F1A10}" type="pres">
      <dgm:prSet presAssocID="{57B14B51-A837-465E-ABFD-40378FB4313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160D51-A31E-4898-BF0B-99E1D504B985}" type="pres">
      <dgm:prSet presAssocID="{57B14B51-A837-465E-ABFD-40378FB4313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0055C20-D9FC-47E3-9F3B-F4914E35E385}" type="pres">
      <dgm:prSet presAssocID="{57B14B51-A837-465E-ABFD-40378FB4313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247C2C7-4EB5-4F0C-9F76-C03A5E0CB219}" type="pres">
      <dgm:prSet presAssocID="{57B14B51-A837-465E-ABFD-40378FB4313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9E0CEF-EC03-45BD-ABF3-D1543CC67169}" type="pres">
      <dgm:prSet presAssocID="{57B14B51-A837-465E-ABFD-40378FB4313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3A8E452-0300-4520-816E-E33C8CCC50C9}" type="pres">
      <dgm:prSet presAssocID="{57B14B51-A837-465E-ABFD-40378FB4313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4699FB-4FCD-4AA7-9115-0E7134386B73}" type="pres">
      <dgm:prSet presAssocID="{57B14B51-A837-465E-ABFD-40378FB4313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95C8CF-E187-4400-AB63-353E0F657ACD}" type="pres">
      <dgm:prSet presAssocID="{57B14B51-A837-465E-ABFD-40378FB4313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0DC21E-88CF-4FEC-A707-93D330554057}" type="pres">
      <dgm:prSet presAssocID="{57B14B51-A837-465E-ABFD-40378FB4313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35F618F-88D4-4975-9668-D32F2976F2CF}" type="presOf" srcId="{57CA93A8-557D-424B-AE99-CFBB98B5DA92}" destId="{ED0FFFAF-BF15-42F7-9EC5-23C6004F1A10}" srcOrd="0" destOrd="0" presId="urn:microsoft.com/office/officeart/2005/8/layout/vProcess5"/>
    <dgm:cxn modelId="{E12717DF-1865-4B62-A47F-2DD10CE90630}" type="presOf" srcId="{BA55CCB5-2785-4E58-AC9B-2EAE2442DBE9}" destId="{310DC21E-88CF-4FEC-A707-93D330554057}" srcOrd="1" destOrd="0" presId="urn:microsoft.com/office/officeart/2005/8/layout/vProcess5"/>
    <dgm:cxn modelId="{E2FF4CCE-357A-408B-B90D-6AFD3B51139E}" type="presOf" srcId="{1715ECAE-154A-4DD9-81DA-3C3F259EB172}" destId="{ACBA24A2-CFD9-4DB1-8991-9590BBB2EA1B}" srcOrd="0" destOrd="0" presId="urn:microsoft.com/office/officeart/2005/8/layout/vProcess5"/>
    <dgm:cxn modelId="{CF812B59-4B0A-407D-A5C5-BE50EB059219}" type="presOf" srcId="{57CA93A8-557D-424B-AE99-CFBB98B5DA92}" destId="{2795C8CF-E187-4400-AB63-353E0F657ACD}" srcOrd="1" destOrd="0" presId="urn:microsoft.com/office/officeart/2005/8/layout/vProcess5"/>
    <dgm:cxn modelId="{18B9553E-BA43-4AB8-B7BE-A7D774D2D4CC}" type="presOf" srcId="{D37D81CD-C474-4087-B650-0E7F2CA9FDF3}" destId="{5247C2C7-4EB5-4F0C-9F76-C03A5E0CB219}" srcOrd="0" destOrd="0" presId="urn:microsoft.com/office/officeart/2005/8/layout/vProcess5"/>
    <dgm:cxn modelId="{C0804D5C-9C84-470D-8B5D-04E89C90AC61}" type="presOf" srcId="{A1456385-F3D2-44FA-A091-00D10A50EB40}" destId="{844699FB-4FCD-4AA7-9115-0E7134386B73}" srcOrd="1" destOrd="0" presId="urn:microsoft.com/office/officeart/2005/8/layout/vProcess5"/>
    <dgm:cxn modelId="{F53A2C43-1DCD-4F74-9691-2BF191193290}" srcId="{57B14B51-A837-465E-ABFD-40378FB43135}" destId="{57CA93A8-557D-424B-AE99-CFBB98B5DA92}" srcOrd="2" destOrd="0" parTransId="{79D27323-B93E-4474-85AF-6A6EDA66F75A}" sibTransId="{FFB90685-C54F-4348-AD4D-FE269E2B30A4}"/>
    <dgm:cxn modelId="{D9AE3E68-0AD3-4C20-A6D4-14FAF8C91685}" type="presOf" srcId="{57B14B51-A837-465E-ABFD-40378FB43135}" destId="{B10F25E1-AC04-4844-89AB-1C49974FD7D3}" srcOrd="0" destOrd="0" presId="urn:microsoft.com/office/officeart/2005/8/layout/vProcess5"/>
    <dgm:cxn modelId="{9D8F45AD-DEA4-4487-B4FA-38E3FDA9EC0C}" type="presOf" srcId="{1715ECAE-154A-4DD9-81DA-3C3F259EB172}" destId="{03A8E452-0300-4520-816E-E33C8CCC50C9}" srcOrd="1" destOrd="0" presId="urn:microsoft.com/office/officeart/2005/8/layout/vProcess5"/>
    <dgm:cxn modelId="{45E51019-4E15-4545-B13F-353FEF0A74AA}" type="presOf" srcId="{DEE8FD43-6FA4-4CCD-903F-CEAFB8BE7BE7}" destId="{30055C20-D9FC-47E3-9F3B-F4914E35E385}" srcOrd="0" destOrd="0" presId="urn:microsoft.com/office/officeart/2005/8/layout/vProcess5"/>
    <dgm:cxn modelId="{1B1EFB97-EB9F-452E-B56D-5E8D50ED4769}" srcId="{57B14B51-A837-465E-ABFD-40378FB43135}" destId="{BA55CCB5-2785-4E58-AC9B-2EAE2442DBE9}" srcOrd="3" destOrd="0" parTransId="{A77FB550-991B-4663-BBF1-51AD302E9342}" sibTransId="{6E8EA39D-C5E3-49E7-A47D-F7A3050FBC93}"/>
    <dgm:cxn modelId="{20E5BE74-86D4-414F-821A-ECC64CF23038}" type="presOf" srcId="{FFB90685-C54F-4348-AD4D-FE269E2B30A4}" destId="{0A9E0CEF-EC03-45BD-ABF3-D1543CC67169}" srcOrd="0" destOrd="0" presId="urn:microsoft.com/office/officeart/2005/8/layout/vProcess5"/>
    <dgm:cxn modelId="{56128D73-3577-4C87-A7A7-64EBBD76FC89}" srcId="{57B14B51-A837-465E-ABFD-40378FB43135}" destId="{A1456385-F3D2-44FA-A091-00D10A50EB40}" srcOrd="1" destOrd="0" parTransId="{EC886D44-DC55-4431-847F-150494F494FA}" sibTransId="{D37D81CD-C474-4087-B650-0E7F2CA9FDF3}"/>
    <dgm:cxn modelId="{0E47F33E-B6D4-4D62-AE20-FDBEAB786810}" srcId="{57B14B51-A837-465E-ABFD-40378FB43135}" destId="{1715ECAE-154A-4DD9-81DA-3C3F259EB172}" srcOrd="0" destOrd="0" parTransId="{1034DDC0-231B-4C0C-A4C6-4B8EA59E3D34}" sibTransId="{DEE8FD43-6FA4-4CCD-903F-CEAFB8BE7BE7}"/>
    <dgm:cxn modelId="{5C41F691-EDC3-4C60-9B8D-A3B65A1469D9}" type="presOf" srcId="{A1456385-F3D2-44FA-A091-00D10A50EB40}" destId="{F8A6072D-DE22-47BA-A873-BE8CCC4C5A6E}" srcOrd="0" destOrd="0" presId="urn:microsoft.com/office/officeart/2005/8/layout/vProcess5"/>
    <dgm:cxn modelId="{8D76819B-E83F-4FA2-9D9A-795B305D25B5}" type="presOf" srcId="{BA55CCB5-2785-4E58-AC9B-2EAE2442DBE9}" destId="{C8160D51-A31E-4898-BF0B-99E1D504B985}" srcOrd="0" destOrd="0" presId="urn:microsoft.com/office/officeart/2005/8/layout/vProcess5"/>
    <dgm:cxn modelId="{EEBB1B32-3371-4A22-954F-2E29BBBB26FE}" type="presParOf" srcId="{B10F25E1-AC04-4844-89AB-1C49974FD7D3}" destId="{3C20EC75-1B0D-47AE-B7CB-CFEEAFBED985}" srcOrd="0" destOrd="0" presId="urn:microsoft.com/office/officeart/2005/8/layout/vProcess5"/>
    <dgm:cxn modelId="{656339D4-F794-427C-BED9-1EBCA1C809A4}" type="presParOf" srcId="{B10F25E1-AC04-4844-89AB-1C49974FD7D3}" destId="{ACBA24A2-CFD9-4DB1-8991-9590BBB2EA1B}" srcOrd="1" destOrd="0" presId="urn:microsoft.com/office/officeart/2005/8/layout/vProcess5"/>
    <dgm:cxn modelId="{904224DA-BCC2-4094-BAFE-9FCD9C4258E8}" type="presParOf" srcId="{B10F25E1-AC04-4844-89AB-1C49974FD7D3}" destId="{F8A6072D-DE22-47BA-A873-BE8CCC4C5A6E}" srcOrd="2" destOrd="0" presId="urn:microsoft.com/office/officeart/2005/8/layout/vProcess5"/>
    <dgm:cxn modelId="{098CAB08-7852-4B6E-B21E-75B6DD95EA40}" type="presParOf" srcId="{B10F25E1-AC04-4844-89AB-1C49974FD7D3}" destId="{ED0FFFAF-BF15-42F7-9EC5-23C6004F1A10}" srcOrd="3" destOrd="0" presId="urn:microsoft.com/office/officeart/2005/8/layout/vProcess5"/>
    <dgm:cxn modelId="{0D36986F-71F0-4836-B3C5-75C3B94D0ED8}" type="presParOf" srcId="{B10F25E1-AC04-4844-89AB-1C49974FD7D3}" destId="{C8160D51-A31E-4898-BF0B-99E1D504B985}" srcOrd="4" destOrd="0" presId="urn:microsoft.com/office/officeart/2005/8/layout/vProcess5"/>
    <dgm:cxn modelId="{348CD98B-FAE6-420B-9DB4-34AB3589C8C5}" type="presParOf" srcId="{B10F25E1-AC04-4844-89AB-1C49974FD7D3}" destId="{30055C20-D9FC-47E3-9F3B-F4914E35E385}" srcOrd="5" destOrd="0" presId="urn:microsoft.com/office/officeart/2005/8/layout/vProcess5"/>
    <dgm:cxn modelId="{2899510B-3EEB-44A1-9954-C6CB25D8DC8F}" type="presParOf" srcId="{B10F25E1-AC04-4844-89AB-1C49974FD7D3}" destId="{5247C2C7-4EB5-4F0C-9F76-C03A5E0CB219}" srcOrd="6" destOrd="0" presId="urn:microsoft.com/office/officeart/2005/8/layout/vProcess5"/>
    <dgm:cxn modelId="{837E81D1-6F34-4335-8356-3C37169672D9}" type="presParOf" srcId="{B10F25E1-AC04-4844-89AB-1C49974FD7D3}" destId="{0A9E0CEF-EC03-45BD-ABF3-D1543CC67169}" srcOrd="7" destOrd="0" presId="urn:microsoft.com/office/officeart/2005/8/layout/vProcess5"/>
    <dgm:cxn modelId="{81AA9203-D6D5-4990-BFC7-7CE40D6284B7}" type="presParOf" srcId="{B10F25E1-AC04-4844-89AB-1C49974FD7D3}" destId="{03A8E452-0300-4520-816E-E33C8CCC50C9}" srcOrd="8" destOrd="0" presId="urn:microsoft.com/office/officeart/2005/8/layout/vProcess5"/>
    <dgm:cxn modelId="{9E80B433-80F9-46A9-8A2F-DB5CE188B5CA}" type="presParOf" srcId="{B10F25E1-AC04-4844-89AB-1C49974FD7D3}" destId="{844699FB-4FCD-4AA7-9115-0E7134386B73}" srcOrd="9" destOrd="0" presId="urn:microsoft.com/office/officeart/2005/8/layout/vProcess5"/>
    <dgm:cxn modelId="{BC4D1F0F-6C59-44BB-BDE9-95C2A60AE921}" type="presParOf" srcId="{B10F25E1-AC04-4844-89AB-1C49974FD7D3}" destId="{2795C8CF-E187-4400-AB63-353E0F657ACD}" srcOrd="10" destOrd="0" presId="urn:microsoft.com/office/officeart/2005/8/layout/vProcess5"/>
    <dgm:cxn modelId="{E5974D7A-1937-4E78-8BB8-7528B96F4C70}" type="presParOf" srcId="{B10F25E1-AC04-4844-89AB-1C49974FD7D3}" destId="{310DC21E-88CF-4FEC-A707-93D33055405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FF53E1-D24A-4C45-AABA-950DCA2C2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h-TH"/>
        </a:p>
      </dgm:t>
    </dgm:pt>
    <dgm:pt modelId="{6A4C73E6-1BD0-4A4A-A280-37B76D92175A}">
      <dgm:prSet/>
      <dgm:spPr/>
      <dgm:t>
        <a:bodyPr/>
        <a:lstStyle/>
        <a:p>
          <a:pPr rtl="0"/>
          <a:r>
            <a:rPr lang="th-TH" dirty="0" smtClean="0">
              <a:solidFill>
                <a:schemeClr val="tx2">
                  <a:lumMod val="75000"/>
                </a:schemeClr>
              </a:solidFill>
            </a:rPr>
            <a:t>สิทธิจะได้รับเงินสงเคราะห์ต้องเป็นผู้มี คุณสมบัติและไม่มีลักษณะต้องห้าม ดังต่อไปนี้ หลักเกณฑ์ ผู้มีสิทธิจะได้รับเงินสงเคราะห์ต้องเป็นผู้มี คุณสมบัติและไม่มีลักษณะต้องห้ามดังต่อไปนี้</a:t>
          </a:r>
          <a:endParaRPr lang="th-TH" dirty="0">
            <a:solidFill>
              <a:schemeClr val="tx2">
                <a:lumMod val="75000"/>
              </a:schemeClr>
            </a:solidFill>
          </a:endParaRPr>
        </a:p>
      </dgm:t>
    </dgm:pt>
    <dgm:pt modelId="{E42F3043-FB86-4A73-BC48-3AA3066E1FAF}" type="parTrans" cxnId="{FDF75E06-33C6-45D7-B0F5-BC42FCA1386D}">
      <dgm:prSet/>
      <dgm:spPr/>
      <dgm:t>
        <a:bodyPr/>
        <a:lstStyle/>
        <a:p>
          <a:endParaRPr lang="th-TH"/>
        </a:p>
      </dgm:t>
    </dgm:pt>
    <dgm:pt modelId="{196E63CF-B723-473F-8A1C-99600E6240B2}" type="sibTrans" cxnId="{FDF75E06-33C6-45D7-B0F5-BC42FCA1386D}">
      <dgm:prSet/>
      <dgm:spPr/>
      <dgm:t>
        <a:bodyPr/>
        <a:lstStyle/>
        <a:p>
          <a:endParaRPr lang="th-TH"/>
        </a:p>
      </dgm:t>
    </dgm:pt>
    <dgm:pt modelId="{CFE65A25-C85F-46D9-B1E9-2D7E3A352D61}" type="pres">
      <dgm:prSet presAssocID="{4BFF53E1-D24A-4C45-AABA-950DCA2C2E3F}" presName="linear" presStyleCnt="0">
        <dgm:presLayoutVars>
          <dgm:animLvl val="lvl"/>
          <dgm:resizeHandles val="exact"/>
        </dgm:presLayoutVars>
      </dgm:prSet>
      <dgm:spPr/>
    </dgm:pt>
    <dgm:pt modelId="{EF170D13-8F9A-4C4B-B3CD-1422AF372329}" type="pres">
      <dgm:prSet presAssocID="{6A4C73E6-1BD0-4A4A-A280-37B76D92175A}" presName="parentText" presStyleLbl="node1" presStyleIdx="0" presStyleCnt="1" custLinFactNeighborX="-202" custLinFactNeighborY="-9172">
        <dgm:presLayoutVars>
          <dgm:chMax val="0"/>
          <dgm:bulletEnabled val="1"/>
        </dgm:presLayoutVars>
      </dgm:prSet>
      <dgm:spPr/>
    </dgm:pt>
  </dgm:ptLst>
  <dgm:cxnLst>
    <dgm:cxn modelId="{B0E4242C-6BE3-49E6-9F14-0943C6B534C7}" type="presOf" srcId="{4BFF53E1-D24A-4C45-AABA-950DCA2C2E3F}" destId="{CFE65A25-C85F-46D9-B1E9-2D7E3A352D61}" srcOrd="0" destOrd="0" presId="urn:microsoft.com/office/officeart/2005/8/layout/vList2"/>
    <dgm:cxn modelId="{FDF75E06-33C6-45D7-B0F5-BC42FCA1386D}" srcId="{4BFF53E1-D24A-4C45-AABA-950DCA2C2E3F}" destId="{6A4C73E6-1BD0-4A4A-A280-37B76D92175A}" srcOrd="0" destOrd="0" parTransId="{E42F3043-FB86-4A73-BC48-3AA3066E1FAF}" sibTransId="{196E63CF-B723-473F-8A1C-99600E6240B2}"/>
    <dgm:cxn modelId="{FFD1F6C4-564A-4368-A19A-D480C9A86264}" type="presOf" srcId="{6A4C73E6-1BD0-4A4A-A280-37B76D92175A}" destId="{EF170D13-8F9A-4C4B-B3CD-1422AF372329}" srcOrd="0" destOrd="0" presId="urn:microsoft.com/office/officeart/2005/8/layout/vList2"/>
    <dgm:cxn modelId="{D0FB57DE-64CC-4708-AA6A-FF40B6F10EA6}" type="presParOf" srcId="{CFE65A25-C85F-46D9-B1E9-2D7E3A352D61}" destId="{EF170D13-8F9A-4C4B-B3CD-1422AF3723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FF53E1-D24A-4C45-AABA-950DCA2C2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A4C73E6-1BD0-4A4A-A280-37B76D92175A}">
      <dgm:prSet custT="1"/>
      <dgm:spPr/>
      <dgm:t>
        <a:bodyPr/>
        <a:lstStyle/>
        <a:p>
          <a:pPr algn="ctr" rtl="0"/>
          <a:r>
            <a:rPr lang="th-TH" sz="2000" b="1" u="sng" dirty="0" smtClean="0">
              <a:solidFill>
                <a:schemeClr val="tx2">
                  <a:lumMod val="75000"/>
                </a:schemeClr>
              </a:solidFill>
            </a:rPr>
            <a:t>คุณสมบัติผู้สูงอายุ(เสียชีวิต)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1.อายุเกิน  60 ปีขึ้นไป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2.สัญชาติไทย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3.มีบัตรสวัสดีการแห่งรัฐ 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 กรณีไม่มีบัตรสวัสดิการแห่งรัฐ</a:t>
          </a:r>
          <a:endParaRPr lang="th-TH" sz="1600" b="1" u="none" dirty="0">
            <a:solidFill>
              <a:schemeClr val="tx2">
                <a:lumMod val="75000"/>
              </a:schemeClr>
            </a:solidFill>
          </a:endParaRPr>
        </a:p>
      </dgm:t>
    </dgm:pt>
    <dgm:pt modelId="{E42F3043-FB86-4A73-BC48-3AA3066E1FAF}" type="parTrans" cxnId="{FDF75E06-33C6-45D7-B0F5-BC42FCA1386D}">
      <dgm:prSet/>
      <dgm:spPr/>
      <dgm:t>
        <a:bodyPr/>
        <a:lstStyle/>
        <a:p>
          <a:endParaRPr lang="th-TH"/>
        </a:p>
      </dgm:t>
    </dgm:pt>
    <dgm:pt modelId="{196E63CF-B723-473F-8A1C-99600E6240B2}" type="sibTrans" cxnId="{FDF75E06-33C6-45D7-B0F5-BC42FCA1386D}">
      <dgm:prSet/>
      <dgm:spPr/>
      <dgm:t>
        <a:bodyPr/>
        <a:lstStyle/>
        <a:p>
          <a:endParaRPr lang="th-TH"/>
        </a:p>
      </dgm:t>
    </dgm:pt>
    <dgm:pt modelId="{CFE65A25-C85F-46D9-B1E9-2D7E3A352D61}" type="pres">
      <dgm:prSet presAssocID="{4BFF53E1-D24A-4C45-AABA-950DCA2C2E3F}" presName="linear" presStyleCnt="0">
        <dgm:presLayoutVars>
          <dgm:animLvl val="lvl"/>
          <dgm:resizeHandles val="exact"/>
        </dgm:presLayoutVars>
      </dgm:prSet>
      <dgm:spPr/>
    </dgm:pt>
    <dgm:pt modelId="{EF170D13-8F9A-4C4B-B3CD-1422AF372329}" type="pres">
      <dgm:prSet presAssocID="{6A4C73E6-1BD0-4A4A-A280-37B76D92175A}" presName="parentText" presStyleLbl="node1" presStyleIdx="0" presStyleCnt="1" custLinFactNeighborX="-403" custLinFactNeighborY="-774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E06BC6F-316B-4060-AFFF-90256A6A80F4}" type="presOf" srcId="{4BFF53E1-D24A-4C45-AABA-950DCA2C2E3F}" destId="{CFE65A25-C85F-46D9-B1E9-2D7E3A352D61}" srcOrd="0" destOrd="0" presId="urn:microsoft.com/office/officeart/2005/8/layout/vList2"/>
    <dgm:cxn modelId="{20FC8129-DE15-447D-A71E-47C7D0945918}" type="presOf" srcId="{6A4C73E6-1BD0-4A4A-A280-37B76D92175A}" destId="{EF170D13-8F9A-4C4B-B3CD-1422AF372329}" srcOrd="0" destOrd="0" presId="urn:microsoft.com/office/officeart/2005/8/layout/vList2"/>
    <dgm:cxn modelId="{FDF75E06-33C6-45D7-B0F5-BC42FCA1386D}" srcId="{4BFF53E1-D24A-4C45-AABA-950DCA2C2E3F}" destId="{6A4C73E6-1BD0-4A4A-A280-37B76D92175A}" srcOrd="0" destOrd="0" parTransId="{E42F3043-FB86-4A73-BC48-3AA3066E1FAF}" sibTransId="{196E63CF-B723-473F-8A1C-99600E6240B2}"/>
    <dgm:cxn modelId="{A07145FE-33E0-4A29-A943-D8242EAA8107}" type="presParOf" srcId="{CFE65A25-C85F-46D9-B1E9-2D7E3A352D61}" destId="{EF170D13-8F9A-4C4B-B3CD-1422AF3723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A24A2-CFD9-4DB1-8991-9590BBB2EA1B}">
      <dsp:nvSpPr>
        <dsp:cNvPr id="0" name=""/>
        <dsp:cNvSpPr/>
      </dsp:nvSpPr>
      <dsp:spPr>
        <a:xfrm>
          <a:off x="21516" y="10755"/>
          <a:ext cx="4558618" cy="489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0" kern="1200" dirty="0" smtClean="0">
              <a:solidFill>
                <a:schemeClr val="bg2">
                  <a:lumMod val="25000"/>
                </a:schemeClr>
              </a:solidFill>
            </a:rPr>
            <a:t>หลักฐานที่นำมาแสดง</a:t>
          </a:r>
          <a:endParaRPr lang="th-TH" sz="24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5854" y="25093"/>
        <a:ext cx="3989008" cy="460857"/>
      </dsp:txXfrm>
    </dsp:sp>
    <dsp:sp modelId="{F8A6072D-DE22-47BA-A873-BE8CCC4C5A6E}">
      <dsp:nvSpPr>
        <dsp:cNvPr id="0" name=""/>
        <dsp:cNvSpPr/>
      </dsp:nvSpPr>
      <dsp:spPr>
        <a:xfrm>
          <a:off x="381784" y="578539"/>
          <a:ext cx="4558618" cy="489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bg2">
                  <a:lumMod val="25000"/>
                </a:schemeClr>
              </a:solidFill>
            </a:rPr>
            <a:t>-สำเนาบัตรประชาชน</a:t>
          </a:r>
          <a:endParaRPr lang="th-TH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96122" y="592877"/>
        <a:ext cx="3829961" cy="460857"/>
      </dsp:txXfrm>
    </dsp:sp>
    <dsp:sp modelId="{ED0FFFAF-BF15-42F7-9EC5-23C6004F1A10}">
      <dsp:nvSpPr>
        <dsp:cNvPr id="0" name=""/>
        <dsp:cNvSpPr/>
      </dsp:nvSpPr>
      <dsp:spPr>
        <a:xfrm>
          <a:off x="757870" y="1157078"/>
          <a:ext cx="4558618" cy="489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bg2">
                  <a:lumMod val="25000"/>
                </a:schemeClr>
              </a:solidFill>
            </a:rPr>
            <a:t>-สำเนาทะเบียนบ้าน</a:t>
          </a:r>
          <a:endParaRPr lang="th-TH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772208" y="1171416"/>
        <a:ext cx="3835659" cy="460856"/>
      </dsp:txXfrm>
    </dsp:sp>
    <dsp:sp modelId="{C8160D51-A31E-4898-BF0B-99E1D504B985}">
      <dsp:nvSpPr>
        <dsp:cNvPr id="0" name=""/>
        <dsp:cNvSpPr/>
      </dsp:nvSpPr>
      <dsp:spPr>
        <a:xfrm>
          <a:off x="1139654" y="1735617"/>
          <a:ext cx="4558618" cy="489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bg2">
                  <a:lumMod val="25000"/>
                </a:schemeClr>
              </a:solidFill>
            </a:rPr>
            <a:t>-สำเนาบัญชีธนาคาร </a:t>
          </a:r>
          <a:r>
            <a:rPr lang="th-TH" sz="2000" b="1" kern="1200" dirty="0" err="1" smtClean="0">
              <a:solidFill>
                <a:schemeClr val="bg2">
                  <a:lumMod val="25000"/>
                </a:schemeClr>
              </a:solidFill>
            </a:rPr>
            <a:t>ธกส</a:t>
          </a:r>
          <a:r>
            <a:rPr lang="th-TH" sz="2000" b="1" kern="1200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th-TH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153992" y="1749955"/>
        <a:ext cx="3829961" cy="460857"/>
      </dsp:txXfrm>
    </dsp:sp>
    <dsp:sp modelId="{30055C20-D9FC-47E3-9F3B-F4914E35E385}">
      <dsp:nvSpPr>
        <dsp:cNvPr id="0" name=""/>
        <dsp:cNvSpPr/>
      </dsp:nvSpPr>
      <dsp:spPr>
        <a:xfrm>
          <a:off x="4240421" y="374937"/>
          <a:ext cx="318196" cy="318196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>
        <a:off x="4312015" y="374937"/>
        <a:ext cx="175008" cy="239442"/>
      </dsp:txXfrm>
    </dsp:sp>
    <dsp:sp modelId="{5247C2C7-4EB5-4F0C-9F76-C03A5E0CB219}">
      <dsp:nvSpPr>
        <dsp:cNvPr id="0" name=""/>
        <dsp:cNvSpPr/>
      </dsp:nvSpPr>
      <dsp:spPr>
        <a:xfrm>
          <a:off x="4622206" y="953476"/>
          <a:ext cx="318196" cy="318196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>
        <a:off x="4693800" y="953476"/>
        <a:ext cx="175008" cy="239442"/>
      </dsp:txXfrm>
    </dsp:sp>
    <dsp:sp modelId="{0A9E0CEF-EC03-45BD-ABF3-D1543CC67169}">
      <dsp:nvSpPr>
        <dsp:cNvPr id="0" name=""/>
        <dsp:cNvSpPr/>
      </dsp:nvSpPr>
      <dsp:spPr>
        <a:xfrm>
          <a:off x="4998292" y="1532015"/>
          <a:ext cx="318196" cy="318196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300" kern="1200"/>
        </a:p>
      </dsp:txBody>
      <dsp:txXfrm>
        <a:off x="5069886" y="1532015"/>
        <a:ext cx="175008" cy="239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C8588-1D25-4257-9B50-6A305D1EB73D}">
      <dsp:nvSpPr>
        <dsp:cNvPr id="0" name=""/>
        <dsp:cNvSpPr/>
      </dsp:nvSpPr>
      <dsp:spPr>
        <a:xfrm>
          <a:off x="0" y="305"/>
          <a:ext cx="2018371" cy="28742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bg2">
                  <a:lumMod val="25000"/>
                </a:schemeClr>
              </a:solidFill>
            </a:rPr>
            <a:t>-หนังสือมอบอำนาจ</a:t>
          </a:r>
          <a:endParaRPr lang="th-TH" sz="18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4031" y="14336"/>
        <a:ext cx="1990309" cy="259364"/>
      </dsp:txXfrm>
    </dsp:sp>
    <dsp:sp modelId="{B2432BDE-8400-4125-A424-843E5576B5E5}">
      <dsp:nvSpPr>
        <dsp:cNvPr id="0" name=""/>
        <dsp:cNvSpPr/>
      </dsp:nvSpPr>
      <dsp:spPr>
        <a:xfrm>
          <a:off x="0" y="297348"/>
          <a:ext cx="2018371" cy="2874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0" kern="1200" dirty="0" smtClean="0">
              <a:solidFill>
                <a:schemeClr val="bg2">
                  <a:lumMod val="25000"/>
                </a:schemeClr>
              </a:solidFill>
            </a:rPr>
            <a:t>-สำเนาบัตรประชาชน</a:t>
          </a:r>
          <a:endParaRPr lang="th-TH" sz="18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4031" y="311379"/>
        <a:ext cx="1990309" cy="259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BC0BF-5C8C-465A-9B3F-7E9DC0E5A238}">
      <dsp:nvSpPr>
        <dsp:cNvPr id="0" name=""/>
        <dsp:cNvSpPr/>
      </dsp:nvSpPr>
      <dsp:spPr>
        <a:xfrm>
          <a:off x="417127" y="0"/>
          <a:ext cx="4727447" cy="21945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F6A38-89DD-40C7-9DCE-69295FA30E58}">
      <dsp:nvSpPr>
        <dsp:cNvPr id="0" name=""/>
        <dsp:cNvSpPr/>
      </dsp:nvSpPr>
      <dsp:spPr>
        <a:xfrm>
          <a:off x="0" y="430304"/>
          <a:ext cx="1314386" cy="1204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1.เอกสารรับรองความพิการจากโรงพยาบาล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(ฉบับจริง)</a:t>
          </a:r>
          <a:endParaRPr lang="th-TH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8816" y="489120"/>
        <a:ext cx="1196754" cy="1087225"/>
      </dsp:txXfrm>
    </dsp:sp>
    <dsp:sp modelId="{5616047B-1067-405D-A2E1-2222A6978736}">
      <dsp:nvSpPr>
        <dsp:cNvPr id="0" name=""/>
        <dsp:cNvSpPr/>
      </dsp:nvSpPr>
      <dsp:spPr>
        <a:xfrm>
          <a:off x="1382041" y="658368"/>
          <a:ext cx="1314386" cy="877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2.บัตรประจำตัวประชาชน/สูติบัตรตัวจริง</a:t>
          </a:r>
          <a:endParaRPr lang="th-TH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424893" y="701220"/>
        <a:ext cx="1228682" cy="792120"/>
      </dsp:txXfrm>
    </dsp:sp>
    <dsp:sp modelId="{ECEEA3F3-4F9B-4EA9-AB89-0FDDD4F71C48}">
      <dsp:nvSpPr>
        <dsp:cNvPr id="0" name=""/>
        <dsp:cNvSpPr/>
      </dsp:nvSpPr>
      <dsp:spPr>
        <a:xfrm>
          <a:off x="2762147" y="658368"/>
          <a:ext cx="1417513" cy="877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3. ทะเบียนบ้านตัวจริง</a:t>
          </a:r>
          <a:endParaRPr lang="th-TH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804999" y="701220"/>
        <a:ext cx="1331809" cy="792120"/>
      </dsp:txXfrm>
    </dsp:sp>
    <dsp:sp modelId="{202C7EFE-09CD-4B1A-A535-8DE84E165C03}">
      <dsp:nvSpPr>
        <dsp:cNvPr id="0" name=""/>
        <dsp:cNvSpPr/>
      </dsp:nvSpPr>
      <dsp:spPr>
        <a:xfrm>
          <a:off x="4245380" y="658368"/>
          <a:ext cx="1314386" cy="877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4. รูปถ่ายคนพิการ 1นิ้ว จำนวน 2 รูป</a:t>
          </a:r>
          <a:endParaRPr lang="th-TH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288232" y="701220"/>
        <a:ext cx="1228682" cy="792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A24A2-CFD9-4DB1-8991-9590BBB2EA1B}">
      <dsp:nvSpPr>
        <dsp:cNvPr id="0" name=""/>
        <dsp:cNvSpPr/>
      </dsp:nvSpPr>
      <dsp:spPr>
        <a:xfrm>
          <a:off x="351667" y="21514"/>
          <a:ext cx="4543504" cy="39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2">
                  <a:lumMod val="25000"/>
                </a:schemeClr>
              </a:solidFill>
            </a:rPr>
            <a:t>หลักฐานที่นำมาแสดง</a:t>
          </a:r>
          <a:endParaRPr lang="th-TH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63382" y="33229"/>
        <a:ext cx="4078108" cy="376539"/>
      </dsp:txXfrm>
    </dsp:sp>
    <dsp:sp modelId="{F8A6072D-DE22-47BA-A873-BE8CCC4C5A6E}">
      <dsp:nvSpPr>
        <dsp:cNvPr id="0" name=""/>
        <dsp:cNvSpPr/>
      </dsp:nvSpPr>
      <dsp:spPr>
        <a:xfrm>
          <a:off x="380518" y="472690"/>
          <a:ext cx="4543504" cy="39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2">
                  <a:lumMod val="25000"/>
                </a:schemeClr>
              </a:solidFill>
            </a:rPr>
            <a:t>-บัตรคนพิการ</a:t>
          </a:r>
          <a:r>
            <a:rPr lang="en-US" sz="1500" b="1" kern="1200" smtClean="0">
              <a:solidFill>
                <a:schemeClr val="bg2">
                  <a:lumMod val="25000"/>
                </a:schemeClr>
              </a:solidFill>
            </a:rPr>
            <a:t>,</a:t>
          </a:r>
          <a:r>
            <a:rPr lang="th-TH" sz="1500" b="1" kern="1200" smtClean="0">
              <a:solidFill>
                <a:schemeClr val="bg2">
                  <a:lumMod val="25000"/>
                </a:schemeClr>
              </a:solidFill>
            </a:rPr>
            <a:t>บัตรประชาชน</a:t>
          </a:r>
          <a:endParaRPr lang="th-TH" sz="1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92233" y="484405"/>
        <a:ext cx="3879576" cy="376539"/>
      </dsp:txXfrm>
    </dsp:sp>
    <dsp:sp modelId="{ED0FFFAF-BF15-42F7-9EC5-23C6004F1A10}">
      <dsp:nvSpPr>
        <dsp:cNvPr id="0" name=""/>
        <dsp:cNvSpPr/>
      </dsp:nvSpPr>
      <dsp:spPr>
        <a:xfrm>
          <a:off x="755357" y="945381"/>
          <a:ext cx="4543504" cy="39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2">
                  <a:lumMod val="25000"/>
                </a:schemeClr>
              </a:solidFill>
            </a:rPr>
            <a:t>-ทะเบียน</a:t>
          </a:r>
          <a:r>
            <a:rPr lang="th-TH" sz="1500" b="1" kern="1200" dirty="0" smtClean="0">
              <a:solidFill>
                <a:schemeClr val="bg2">
                  <a:lumMod val="25000"/>
                </a:schemeClr>
              </a:solidFill>
            </a:rPr>
            <a:t>บ้าน</a:t>
          </a:r>
          <a:endParaRPr lang="th-TH" sz="1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767072" y="957096"/>
        <a:ext cx="3885255" cy="376539"/>
      </dsp:txXfrm>
    </dsp:sp>
    <dsp:sp modelId="{C8160D51-A31E-4898-BF0B-99E1D504B985}">
      <dsp:nvSpPr>
        <dsp:cNvPr id="0" name=""/>
        <dsp:cNvSpPr/>
      </dsp:nvSpPr>
      <dsp:spPr>
        <a:xfrm>
          <a:off x="1135876" y="1418072"/>
          <a:ext cx="4543504" cy="39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bg2">
                  <a:lumMod val="25000"/>
                </a:schemeClr>
              </a:solidFill>
            </a:rPr>
            <a:t>-บัญชี</a:t>
          </a:r>
          <a:r>
            <a:rPr lang="th-TH" sz="1500" b="1" kern="1200" dirty="0" smtClean="0">
              <a:solidFill>
                <a:schemeClr val="bg2">
                  <a:lumMod val="25000"/>
                </a:schemeClr>
              </a:solidFill>
            </a:rPr>
            <a:t>ธนาคาร </a:t>
          </a:r>
          <a:r>
            <a:rPr lang="th-TH" sz="1500" b="1" kern="1200" dirty="0" err="1" smtClean="0">
              <a:solidFill>
                <a:schemeClr val="bg2">
                  <a:lumMod val="25000"/>
                </a:schemeClr>
              </a:solidFill>
            </a:rPr>
            <a:t>ธกส</a:t>
          </a:r>
          <a:r>
            <a:rPr lang="th-TH" sz="1500" b="1" kern="1200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th-TH" sz="1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147591" y="1429787"/>
        <a:ext cx="3879576" cy="376539"/>
      </dsp:txXfrm>
    </dsp:sp>
    <dsp:sp modelId="{30055C20-D9FC-47E3-9F3B-F4914E35E385}">
      <dsp:nvSpPr>
        <dsp:cNvPr id="0" name=""/>
        <dsp:cNvSpPr/>
      </dsp:nvSpPr>
      <dsp:spPr>
        <a:xfrm>
          <a:off x="4283524" y="306340"/>
          <a:ext cx="259980" cy="25998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4342020" y="306340"/>
        <a:ext cx="142989" cy="195635"/>
      </dsp:txXfrm>
    </dsp:sp>
    <dsp:sp modelId="{5247C2C7-4EB5-4F0C-9F76-C03A5E0CB219}">
      <dsp:nvSpPr>
        <dsp:cNvPr id="0" name=""/>
        <dsp:cNvSpPr/>
      </dsp:nvSpPr>
      <dsp:spPr>
        <a:xfrm>
          <a:off x="4664043" y="779030"/>
          <a:ext cx="259980" cy="25998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4722539" y="779030"/>
        <a:ext cx="142989" cy="195635"/>
      </dsp:txXfrm>
    </dsp:sp>
    <dsp:sp modelId="{0A9E0CEF-EC03-45BD-ABF3-D1543CC67169}">
      <dsp:nvSpPr>
        <dsp:cNvPr id="0" name=""/>
        <dsp:cNvSpPr/>
      </dsp:nvSpPr>
      <dsp:spPr>
        <a:xfrm>
          <a:off x="5038882" y="1251721"/>
          <a:ext cx="259980" cy="25998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100" kern="1200"/>
        </a:p>
      </dsp:txBody>
      <dsp:txXfrm>
        <a:off x="5097378" y="1251721"/>
        <a:ext cx="142989" cy="1956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70D13-8F9A-4C4B-B3CD-1422AF372329}">
      <dsp:nvSpPr>
        <dsp:cNvPr id="0" name=""/>
        <dsp:cNvSpPr/>
      </dsp:nvSpPr>
      <dsp:spPr>
        <a:xfrm>
          <a:off x="0" y="0"/>
          <a:ext cx="5531922" cy="137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solidFill>
                <a:schemeClr val="tx2">
                  <a:lumMod val="75000"/>
                </a:schemeClr>
              </a:solidFill>
            </a:rPr>
            <a:t>สิทธิจะได้รับเงินสงเคราะห์ต้องเป็นผู้มี คุณสมบัติและไม่มีลักษณะต้องห้าม ดังต่อไปนี้ หลักเกณฑ์ ผู้มีสิทธิจะได้รับเงินสงเคราะห์ต้องเป็นผู้มี คุณสมบัติและไม่มีลักษณะต้องห้ามดังต่อไปนี้</a:t>
          </a:r>
          <a:endParaRPr lang="th-TH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7167" y="67167"/>
        <a:ext cx="5397588" cy="1241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70D13-8F9A-4C4B-B3CD-1422AF372329}">
      <dsp:nvSpPr>
        <dsp:cNvPr id="0" name=""/>
        <dsp:cNvSpPr/>
      </dsp:nvSpPr>
      <dsp:spPr>
        <a:xfrm>
          <a:off x="0" y="0"/>
          <a:ext cx="5531922" cy="19056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u="sng" kern="1200" dirty="0" smtClean="0">
              <a:solidFill>
                <a:schemeClr val="tx2">
                  <a:lumMod val="75000"/>
                </a:schemeClr>
              </a:solidFill>
            </a:rPr>
            <a:t>คุณสมบัติผู้สูงอายุ(เสียชีวิต)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1.อายุเกิน  60 ปีขึ้นไป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2.สัญชาติไทย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3.มีบัตรสวัสดีการแห่งรัฐ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 กรณีไม่มีบัตรสวัสดิการแห่งรัฐ</a:t>
          </a:r>
          <a:endParaRPr lang="th-TH" sz="1600" b="1" u="none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3028" y="93028"/>
        <a:ext cx="5345866" cy="1719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230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2752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933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130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81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2632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586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608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055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2455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338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02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534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64174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0322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9354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A362A-D40E-4DA9-A62C-C071484A7F9A}" type="datetimeFigureOut">
              <a:rPr lang="th-TH" smtClean="0"/>
              <a:t>01/07/65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32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6GC0XXuaJU" TargetMode="Externa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3.jpeg"/><Relationship Id="rId10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qKNQKyM1oQ" TargetMode="Externa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3-8yfIQ5Ec" TargetMode="Externa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hkLVASaMBqA" TargetMode="Externa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6" name="กล่องข้อความ 5"/>
          <p:cNvSpPr txBox="1"/>
          <p:nvPr/>
        </p:nvSpPr>
        <p:spPr>
          <a:xfrm>
            <a:off x="7261413" y="494852"/>
            <a:ext cx="386199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ประชาสัมพันธ์</a:t>
            </a:r>
            <a:endParaRPr lang="th-TH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7218380" y="1871832"/>
            <a:ext cx="3883511" cy="4840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th-TH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ลงทะเบียนรับเบี้ยยังชีพผู้สูงอายุ</a:t>
            </a:r>
            <a:endParaRPr lang="th-TH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7239895" y="3247260"/>
            <a:ext cx="3905027" cy="462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th-TH" sz="1800" b="1" dirty="0" smtClean="0">
                <a:solidFill>
                  <a:schemeClr val="bg2">
                    <a:lumMod val="25000"/>
                  </a:schemeClr>
                </a:solidFill>
              </a:rPr>
              <a:t>ลงทะเบียนรับเบี้ยคนพิการ</a:t>
            </a:r>
            <a:endParaRPr lang="th-TH" sz="1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7250654" y="3941127"/>
            <a:ext cx="3926542" cy="555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bg2">
                    <a:lumMod val="25000"/>
                  </a:schemeClr>
                </a:solidFill>
              </a:rPr>
              <a:t>-ลงทะเบียนเพื่อขอรับสิทธิเงินอุดหนุนเพื่อการเลี้ยงดูเด็กแรกเกิด</a:t>
            </a:r>
            <a:endParaRPr lang="th-TH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7196866" y="2506532"/>
            <a:ext cx="3937299" cy="559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  -ขอมีบัตรประจำตัวคนพิการ</a:t>
            </a:r>
            <a:endParaRPr lang="th-TH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7272170" y="4711850"/>
            <a:ext cx="3937298" cy="505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th-TH" sz="1800" dirty="0" smtClean="0">
                <a:solidFill>
                  <a:schemeClr val="bg2">
                    <a:lumMod val="25000"/>
                  </a:schemeClr>
                </a:solidFill>
              </a:rPr>
              <a:t>คำขอรับเงินสงเคราะห์ค่าจัดการศพผู้สูงอายุ</a:t>
            </a:r>
            <a:endParaRPr lang="th-TH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48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849853" y="258184"/>
            <a:ext cx="3883511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ลงทะเบียนรับเบี้ยยังชีพผู้สูงอายุ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229715" y="1085630"/>
            <a:ext cx="3560781" cy="1258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รับเบี้ยยังชีพผู้สูงอายุเพื่อรับเงินในปีงบประมาณ  2566เดือนพฤศจิกายน – ตุลาคม  2564  </a:t>
            </a:r>
          </a:p>
          <a:p>
            <a:pPr algn="ctr"/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และ มกราคม </a:t>
            </a:r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– กันยายน </a:t>
            </a:r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2565</a:t>
            </a:r>
            <a:endParaRPr lang="th-TH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8" y="2467457"/>
            <a:ext cx="5732872" cy="14904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graphicFrame>
        <p:nvGraphicFramePr>
          <p:cNvPr id="17" name="ไดอะแกรม 16"/>
          <p:cNvGraphicFramePr/>
          <p:nvPr>
            <p:extLst>
              <p:ext uri="{D42A27DB-BD31-4B8C-83A1-F6EECF244321}">
                <p14:modId xmlns:p14="http://schemas.microsoft.com/office/powerpoint/2010/main" val="1312237786"/>
              </p:ext>
            </p:extLst>
          </p:nvPr>
        </p:nvGraphicFramePr>
        <p:xfrm>
          <a:off x="0" y="4096805"/>
          <a:ext cx="5698273" cy="222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กล่องข้อความ 17"/>
          <p:cNvSpPr txBox="1"/>
          <p:nvPr/>
        </p:nvSpPr>
        <p:spPr>
          <a:xfrm>
            <a:off x="6746488" y="423746"/>
            <a:ext cx="202952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/>
              <a:t> </a:t>
            </a:r>
            <a:r>
              <a:rPr lang="th-TH" b="1" dirty="0" smtClean="0"/>
              <a:t>กรณีมอบอำนาจ</a:t>
            </a:r>
            <a:endParaRPr lang="th-TH" b="1" dirty="0"/>
          </a:p>
        </p:txBody>
      </p:sp>
      <p:graphicFrame>
        <p:nvGraphicFramePr>
          <p:cNvPr id="20" name="ไดอะแกรม 19"/>
          <p:cNvGraphicFramePr/>
          <p:nvPr>
            <p:extLst>
              <p:ext uri="{D42A27DB-BD31-4B8C-83A1-F6EECF244321}">
                <p14:modId xmlns:p14="http://schemas.microsoft.com/office/powerpoint/2010/main" val="3070987576"/>
              </p:ext>
            </p:extLst>
          </p:nvPr>
        </p:nvGraphicFramePr>
        <p:xfrm>
          <a:off x="6746488" y="1059366"/>
          <a:ext cx="2018371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1" name="สี่เหลี่ยมผืนผ้ามุมมน 20"/>
          <p:cNvSpPr/>
          <p:nvPr/>
        </p:nvSpPr>
        <p:spPr>
          <a:xfrm>
            <a:off x="6545765" y="1996069"/>
            <a:ext cx="5341434" cy="86979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/>
              <a:t>ลงทะเบียน ณ องค์การบริหารส่วนตำบลนาโพธิ์  (ยกเว้นวันหยุดราชการ)</a:t>
            </a:r>
            <a:endParaRPr lang="th-TH" sz="1800" b="1" dirty="0"/>
          </a:p>
        </p:txBody>
      </p:sp>
      <p:pic>
        <p:nvPicPr>
          <p:cNvPr id="22" name="l6GC0XXuaJU"/>
          <p:cNvPicPr>
            <a:picLocks noRot="1" noChangeAspect="1"/>
          </p:cNvPicPr>
          <p:nvPr>
            <a:videoFile r:link="rId1"/>
          </p:nvPr>
        </p:nvPicPr>
        <p:blipFill>
          <a:blip r:embed="rId15"/>
          <a:stretch>
            <a:fillRect/>
          </a:stretch>
        </p:blipFill>
        <p:spPr>
          <a:xfrm>
            <a:off x="6889252" y="3392488"/>
            <a:ext cx="4572000" cy="2571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59404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12" name="สี่เหลี่ยมผืนผ้ามุมมน 11"/>
          <p:cNvSpPr/>
          <p:nvPr/>
        </p:nvSpPr>
        <p:spPr>
          <a:xfrm>
            <a:off x="1290918" y="398033"/>
            <a:ext cx="3345628" cy="548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การขอมีบัตรคนพิการ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0" y="1097279"/>
            <a:ext cx="1247888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/>
              <a:t>    รายใหม่</a:t>
            </a:r>
            <a:endParaRPr lang="th-TH" sz="2400" b="1" dirty="0"/>
          </a:p>
        </p:txBody>
      </p:sp>
      <p:graphicFrame>
        <p:nvGraphicFramePr>
          <p:cNvPr id="11" name="ไดอะแกรม 10"/>
          <p:cNvGraphicFramePr/>
          <p:nvPr>
            <p:extLst>
              <p:ext uri="{D42A27DB-BD31-4B8C-83A1-F6EECF244321}">
                <p14:modId xmlns:p14="http://schemas.microsoft.com/office/powerpoint/2010/main" val="3960280334"/>
              </p:ext>
            </p:extLst>
          </p:nvPr>
        </p:nvGraphicFramePr>
        <p:xfrm>
          <a:off x="279699" y="1305504"/>
          <a:ext cx="5561703" cy="2194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กล่องข้อความ 8"/>
          <p:cNvSpPr txBox="1"/>
          <p:nvPr/>
        </p:nvSpPr>
        <p:spPr>
          <a:xfrm>
            <a:off x="355004" y="3474720"/>
            <a:ext cx="4927001" cy="18466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tx2">
                    <a:lumMod val="75000"/>
                  </a:schemeClr>
                </a:solidFill>
              </a:rPr>
              <a:t>ผู้ดูแล</a:t>
            </a:r>
          </a:p>
          <a:p>
            <a:r>
              <a:rPr lang="th-TH" sz="1600" b="1" dirty="0" smtClean="0"/>
              <a:t>1.บัตรประจำตัวประชาชน (ตัวจริง)</a:t>
            </a:r>
          </a:p>
          <a:p>
            <a:r>
              <a:rPr lang="th-TH" sz="1600" b="1" dirty="0" smtClean="0"/>
              <a:t>2.ทะเบียนบ้าน(ตัวจริง)</a:t>
            </a:r>
          </a:p>
          <a:p>
            <a:r>
              <a:rPr lang="th-TH" sz="1600" b="1" dirty="0" smtClean="0"/>
              <a:t>    หมายเหตุ  </a:t>
            </a:r>
          </a:p>
          <a:p>
            <a:r>
              <a:rPr lang="th-TH" sz="1600" b="1" dirty="0"/>
              <a:t> </a:t>
            </a:r>
            <a:r>
              <a:rPr lang="th-TH" sz="1600" b="1" dirty="0" smtClean="0"/>
              <a:t>   ผู้ดูแลคนพิการต้องมีอยู่ในทะเบียนบ้านเดียวกับคนพิการ</a:t>
            </a:r>
          </a:p>
          <a:p>
            <a:r>
              <a:rPr lang="th-TH" sz="1600" b="1" dirty="0"/>
              <a:t> </a:t>
            </a:r>
            <a:r>
              <a:rPr lang="th-TH" sz="1600" b="1" dirty="0" smtClean="0"/>
              <a:t>   หนังสือรับรองการเป็นผู้ดูแล กรณีผู้ดูแลไม่อยู่ทะเบียนบ้านเดียวกับคนพิการ</a:t>
            </a:r>
          </a:p>
          <a:p>
            <a:r>
              <a:rPr lang="th-TH" sz="1600" b="1" dirty="0" smtClean="0"/>
              <a:t>  </a:t>
            </a:r>
            <a:endParaRPr lang="th-TH" sz="1600" b="1" dirty="0"/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6637467" y="656215"/>
            <a:ext cx="162440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tx2">
                    <a:lumMod val="75000"/>
                  </a:schemeClr>
                </a:solidFill>
              </a:rPr>
              <a:t>    ขอต่อบัตร</a:t>
            </a:r>
            <a:endParaRPr lang="th-TH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 flipH="1">
            <a:off x="6734286" y="1570617"/>
            <a:ext cx="5249732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th-TH" sz="1600" b="1" dirty="0" smtClean="0"/>
              <a:t>1.บัตรประจำตัวคนพิการ(บัตรเก่า)</a:t>
            </a:r>
          </a:p>
          <a:p>
            <a:r>
              <a:rPr lang="th-TH" sz="1600" b="1" dirty="0" smtClean="0"/>
              <a:t>2.บัตรประจำตัวประชาชน/สูติบัตร(ตัวจริง)</a:t>
            </a:r>
          </a:p>
          <a:p>
            <a:r>
              <a:rPr lang="th-TH" sz="1600" b="1" dirty="0" smtClean="0"/>
              <a:t>3.ทะเบียนบ้านฉบับจริง</a:t>
            </a:r>
          </a:p>
          <a:p>
            <a:r>
              <a:rPr lang="th-TH" sz="1600" b="1" dirty="0" smtClean="0"/>
              <a:t>4.รูปถ่ายคนพิการขนาด 1 นิ้ว จำนวน 2 รูป</a:t>
            </a:r>
          </a:p>
          <a:p>
            <a:endParaRPr lang="th-TH" sz="1600" dirty="0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6702014" y="3928002"/>
            <a:ext cx="4528969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000" b="1" u="sng" dirty="0" smtClean="0"/>
              <a:t>กรณี เปลี่ยนแปลงผู้ดูแลคนพิการ</a:t>
            </a:r>
          </a:p>
          <a:p>
            <a:r>
              <a:rPr lang="th-TH" sz="1800" b="1" dirty="0" smtClean="0"/>
              <a:t>ต้องมีหนังสือบันทึกปากคำ (</a:t>
            </a:r>
            <a:r>
              <a:rPr lang="th-TH" sz="1800" b="1" dirty="0" err="1" smtClean="0"/>
              <a:t>ป.ค</a:t>
            </a:r>
            <a:r>
              <a:rPr lang="th-TH" sz="1800" b="1" dirty="0" smtClean="0"/>
              <a:t>.14)</a:t>
            </a:r>
          </a:p>
          <a:p>
            <a:r>
              <a:rPr lang="th-TH" sz="1800" b="1" dirty="0" smtClean="0"/>
              <a:t>โดยให้ผู้พิการเป็นคนให้ถ้อยคำและผู้ดูแลคนพิการรายเก่ารับทราบ</a:t>
            </a:r>
            <a:endParaRPr lang="th-TH" sz="1800" b="1" dirty="0"/>
          </a:p>
        </p:txBody>
      </p:sp>
    </p:spTree>
    <p:extLst>
      <p:ext uri="{BB962C8B-B14F-4D97-AF65-F5344CB8AC3E}">
        <p14:creationId xmlns:p14="http://schemas.microsoft.com/office/powerpoint/2010/main" val="2043340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946672" y="408791"/>
            <a:ext cx="3883511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ลงทะเบียนรับ</a:t>
            </a:r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เบี้ยคนพิการ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7" name="ไดอะแกรม 16"/>
          <p:cNvGraphicFramePr/>
          <p:nvPr>
            <p:extLst>
              <p:ext uri="{D42A27DB-BD31-4B8C-83A1-F6EECF244321}">
                <p14:modId xmlns:p14="http://schemas.microsoft.com/office/powerpoint/2010/main" val="887642757"/>
              </p:ext>
            </p:extLst>
          </p:nvPr>
        </p:nvGraphicFramePr>
        <p:xfrm>
          <a:off x="-247427" y="3065928"/>
          <a:ext cx="5679381" cy="1818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สี่เหลี่ยมผืนผ้ามุมมน 20"/>
          <p:cNvSpPr/>
          <p:nvPr/>
        </p:nvSpPr>
        <p:spPr>
          <a:xfrm>
            <a:off x="236667" y="5399577"/>
            <a:ext cx="5045337" cy="7968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/>
              <a:t>ลงทะเบียน ณ องค์การบริหารส่วนตำบลนาโพธิ์  </a:t>
            </a:r>
            <a:r>
              <a:rPr lang="th-TH" sz="1800" b="1" dirty="0" smtClean="0"/>
              <a:t>                          (</a:t>
            </a:r>
            <a:r>
              <a:rPr lang="th-TH" sz="1800" b="1" dirty="0" smtClean="0"/>
              <a:t>ยกเว้นวันหยุดราชการ)</a:t>
            </a:r>
            <a:endParaRPr lang="th-TH" sz="1800" b="1" dirty="0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88489" y="1290918"/>
            <a:ext cx="4647304" cy="15081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u="sng" dirty="0" smtClean="0"/>
              <a:t>คุณสมบัติ</a:t>
            </a:r>
          </a:p>
          <a:p>
            <a:r>
              <a:rPr lang="th-TH" sz="1600" b="1" dirty="0" smtClean="0"/>
              <a:t>1.สัญชาติไทย มีชื่อในทะเบียนบ้านอยู่ในพื้นที่ตำบลนาโพธิ์</a:t>
            </a:r>
          </a:p>
          <a:p>
            <a:r>
              <a:rPr lang="th-TH" sz="1600" b="1" dirty="0" smtClean="0"/>
              <a:t>2.มีบัตรประจำตัวคนพิการ ตามกฎหมายว่าด้วยการส่งเสริมและพัฒนาคุณภาพชีวิตคน พิการ</a:t>
            </a:r>
          </a:p>
          <a:p>
            <a:r>
              <a:rPr lang="th-TH" sz="1600" b="1" dirty="0" smtClean="0"/>
              <a:t>3.ไม่เป็นบุคคลซึ่งอยู่ในสถานสงเคราะห์ของรัฐ</a:t>
            </a:r>
            <a:endParaRPr lang="th-TH" sz="1600" b="1" dirty="0"/>
          </a:p>
        </p:txBody>
      </p:sp>
      <p:pic>
        <p:nvPicPr>
          <p:cNvPr id="10" name="CqKNQKyM1oQ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7069566" y="613187"/>
            <a:ext cx="4572000" cy="538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644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820204" y="397640"/>
            <a:ext cx="4507455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ลงทะเบียนเพื่อรับเงินอุดหนุนเด็กแรกเกิด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7549375" y="6250743"/>
            <a:ext cx="3639015" cy="6072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/>
              <a:t>ลงทะเบียน ณ องค์การบริหารส่วนตำบลนาโพธิ์  </a:t>
            </a:r>
            <a:r>
              <a:rPr lang="th-TH" sz="1600" b="1" dirty="0" smtClean="0"/>
              <a:t>                                                (</a:t>
            </a:r>
            <a:r>
              <a:rPr lang="th-TH" sz="1600" b="1" dirty="0" smtClean="0"/>
              <a:t>ยกเว้นวันหยุดราชการ)</a:t>
            </a:r>
            <a:endParaRPr lang="th-TH" sz="1600" b="1" dirty="0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0" y="2736750"/>
            <a:ext cx="540033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th-TH" sz="1600" b="1" dirty="0"/>
              <a:t>คุณสมบัติเด็กแรกเกิดที่มีสิทธิ</a:t>
            </a:r>
          </a:p>
          <a:p>
            <a:r>
              <a:rPr lang="th-TH" sz="1600" b="1" dirty="0"/>
              <a:t>1. มีสัญชาติไทย (พ่อแม่มีสัญชาติไทย หรือพ่อหรือแม่มีสัญชาติไทย)</a:t>
            </a:r>
          </a:p>
          <a:p>
            <a:r>
              <a:rPr lang="th-TH" sz="1600" b="1" dirty="0"/>
              <a:t>2. เกิดตั้งแต่วันที่ 1 ตุลาคม 2558 เป็นต้นไป จนมีอายุครบ 6 ปี</a:t>
            </a:r>
          </a:p>
          <a:p>
            <a:r>
              <a:rPr lang="th-TH" sz="1600" b="1" dirty="0"/>
              <a:t>3. อาศัยอยู่กับผู้ปกครองที่อยู่ในครัวเรือนที่มีรายได้น้อย</a:t>
            </a:r>
          </a:p>
          <a:p>
            <a:r>
              <a:rPr lang="th-TH" sz="1600" b="1" dirty="0"/>
              <a:t>4. ไม่อยู่ในสถานสงเคราะห์ของหน่วยงานของรัฐ หรือเอกชน </a:t>
            </a:r>
            <a:endParaRPr lang="th-TH" sz="1600" b="1" dirty="0" smtClean="0"/>
          </a:p>
          <a:p>
            <a:r>
              <a:rPr lang="th-TH" sz="1600" b="1" dirty="0" smtClean="0"/>
              <a:t>(รายชื่อสถาน</a:t>
            </a:r>
            <a:r>
              <a:rPr lang="th-TH" sz="1600" b="1" dirty="0"/>
              <a:t>สงเคราะห์ของหน่วยงานของรัฐ หรือ</a:t>
            </a:r>
            <a:r>
              <a:rPr lang="th-TH" sz="1600" b="1" dirty="0" smtClean="0"/>
              <a:t>เอกชน)</a:t>
            </a:r>
            <a:endParaRPr lang="th-TH" sz="1600" b="1" dirty="0"/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335386132"/>
              </p:ext>
            </p:extLst>
          </p:nvPr>
        </p:nvGraphicFramePr>
        <p:xfrm>
          <a:off x="234176" y="1360450"/>
          <a:ext cx="5531922" cy="1405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กล่องข้อความ 10"/>
          <p:cNvSpPr txBox="1"/>
          <p:nvPr/>
        </p:nvSpPr>
        <p:spPr>
          <a:xfrm>
            <a:off x="215153" y="4303058"/>
            <a:ext cx="4593515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คุณสมบัติผู้ปกครองที่มีสิทธิลงทะเบียน</a:t>
            </a:r>
          </a:p>
          <a:p>
            <a:r>
              <a:rPr lang="th-TH" sz="1600" dirty="0" smtClean="0"/>
              <a:t>1.มีสัญชาติไทย</a:t>
            </a:r>
          </a:p>
          <a:p>
            <a:r>
              <a:rPr lang="th-TH" sz="1600" dirty="0" smtClean="0"/>
              <a:t>2.เป็นบุคคลที่รับเด็กแรกเกิดไว้ในความอุปการะ</a:t>
            </a:r>
          </a:p>
          <a:p>
            <a:r>
              <a:rPr lang="th-TH" sz="1600" dirty="0" smtClean="0"/>
              <a:t>3.เด็กแรกเกิดต้องอาศัยรวมอยู่ด้วย</a:t>
            </a:r>
          </a:p>
          <a:p>
            <a:r>
              <a:rPr lang="th-TH" sz="1600" dirty="0" smtClean="0"/>
              <a:t>4.อยู่ในครัวเรือนที่มีรายได้น้อย คือ สมาชิกครัวเรือนมีรายได้เฉลี่ยไม่เกิน 100,000 บาท ต่อคนต่อปีทั้งนี้มารดาที่อยู่ระหว่างการตั้งครรภ์ยังไม่ต้องมายื่นคำร้องขอลงทะเบียน ขอรับสิทธิเงินอุดหนุนเพื่อการเลี้ยงดูเด็กแรกเกิด</a:t>
            </a:r>
          </a:p>
          <a:p>
            <a:endParaRPr lang="th-TH" sz="1600" dirty="0"/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6588928" y="1106200"/>
            <a:ext cx="5335793" cy="2893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14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แบบค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าร้อง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ขอลงทะเบียน (ดร.01)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                 2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แบบรับรองสถานะของครัวเรือน (ดร.02)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3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บัตรประจำตัวประชาชนผู้ปกครอง                                                                                                                       4.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สูติบัตรเด็กแรกเกิด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                                   5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1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สมุดบัญชีเงินฝากของผู้ปกครอง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(บัญชีออมทรัพย์ธนาคารกรุงไทย บัญชีเงินฝากเผื่อเรียกธนาคาร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ออมสิน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หรือบัญชีเงินฝากออมทรัพย์ธนาคารเพื่อการเกษตรและสหกรณ์การเกษตร อย่างใดอย่างหนึ่งเท่านั้น)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                6</a:t>
            </a:r>
            <a:r>
              <a:rPr lang="th-TH" sz="1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. สมุดบันทึกสุขภาพแม่และเด็ก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(เฉพาะหน้าที่ 1 ที่มีชื่อของหญิงตั้งครรภ์) ในกรณีที่สมุดสูญหายให้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ใช้</a:t>
            </a:r>
          </a:p>
          <a:p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7. </a:t>
            </a:r>
            <a:r>
              <a:rPr lang="th-TH" sz="1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กรณีที่ผู้</a:t>
            </a:r>
            <a:r>
              <a:rPr lang="th-TH" sz="1400" b="1" u="sng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ยื่นค</a:t>
            </a:r>
            <a:r>
              <a:rPr lang="th-TH" sz="1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u="sng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าร้อง</a:t>
            </a:r>
            <a:r>
              <a:rPr lang="th-TH" sz="1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ขอลงทะเบียนและสมาชิกในครัวเรือน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ของผู้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ยื่นค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าร้อง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ขอลงทะเบียน เป็นเจ้าหน้าที่ของรัฐ พนักงานรัฐวิสาหกิจ หรือพนักงานบริษัท ต้องมีเอกสารใบรับรองเงินเดือน หรือ หนังสือรับรองรายได้ของทุกคนที่มีรายได้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ประจ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า (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สลิป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เงินเดือน หรือเอกสารหลักฐานที่นายจ้างลงนาม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                                                                                                            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8</a:t>
            </a:r>
            <a:r>
              <a:rPr lang="th-TH" sz="14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. ส </a:t>
            </a:r>
            <a:r>
              <a:rPr lang="th-TH" sz="1400" u="sng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าเนา</a:t>
            </a:r>
            <a:r>
              <a:rPr lang="th-TH" sz="14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เอกสาร หรือบัตรข้าราชการ เจ้าหน้าที่ของรัฐ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บัตรแสดงสถานะ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หรือต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าแหน่ง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หรือเอกสารอื่น ใดที่แสดงตนของผู้รับรองคนที่ 1 และผู้รับรองคนที่ 2 ขอรับ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แบบค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14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าขอ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ขึ้นทะเบียนโครงการเงินอุดหนุนเพื่อการเลี้ยงดูเด็กแรกเกิด ,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7025268" y="267629"/>
            <a:ext cx="4583152" cy="769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2">
                    <a:lumMod val="75000"/>
                  </a:schemeClr>
                </a:solidFill>
              </a:rPr>
              <a:t>เอกสารประกอบการลงทะเบียน</a:t>
            </a:r>
            <a:endParaRPr lang="th-TH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a3-8yfIQ5Ec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6646127" y="4248615"/>
            <a:ext cx="5307980" cy="17730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87799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820204" y="397640"/>
            <a:ext cx="4507455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การขอรับเงินสงเคราะห์ศพผู้สู</a:t>
            </a:r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งอายุ</a:t>
            </a:r>
            <a:endParaRPr lang="th-TH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7304442" y="4938310"/>
            <a:ext cx="4324574" cy="6072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/>
              <a:t>ยื่นคำขอ </a:t>
            </a:r>
            <a:r>
              <a:rPr lang="th-TH" sz="1600" b="1" dirty="0" smtClean="0"/>
              <a:t>ณ องค์การบริหารส่วนตำบลนาโพธิ์  </a:t>
            </a:r>
            <a:r>
              <a:rPr lang="th-TH" sz="1600" b="1" dirty="0" smtClean="0"/>
              <a:t>                                                (</a:t>
            </a:r>
            <a:r>
              <a:rPr lang="th-TH" sz="1600" b="1" dirty="0" smtClean="0"/>
              <a:t>ยกเว้นวันหยุดราชการ)</a:t>
            </a:r>
            <a:endParaRPr lang="th-TH" sz="1600" b="1" dirty="0"/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2779726064"/>
              </p:ext>
            </p:extLst>
          </p:nvPr>
        </p:nvGraphicFramePr>
        <p:xfrm>
          <a:off x="234176" y="1360449"/>
          <a:ext cx="5531922" cy="1906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กล่องข้อความ 10"/>
          <p:cNvSpPr txBox="1"/>
          <p:nvPr/>
        </p:nvSpPr>
        <p:spPr>
          <a:xfrm>
            <a:off x="270909" y="3500170"/>
            <a:ext cx="5349306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เอกสารประกอบการยื่นคำขอ</a:t>
            </a:r>
          </a:p>
          <a:p>
            <a:r>
              <a:rPr lang="th-TH" sz="1800" dirty="0" smtClean="0"/>
              <a:t>1.สำเนาใบ</a:t>
            </a:r>
            <a:r>
              <a:rPr lang="th-TH" sz="1800" dirty="0" err="1" smtClean="0"/>
              <a:t>มรณ</a:t>
            </a:r>
            <a:r>
              <a:rPr lang="th-TH" sz="1800" dirty="0" smtClean="0"/>
              <a:t>บัตร</a:t>
            </a:r>
          </a:p>
          <a:p>
            <a:r>
              <a:rPr lang="th-TH" sz="1800" dirty="0" smtClean="0"/>
              <a:t>2.สำนาบัตรประชาชนผู้เสียชีวิต(เจาะรู)</a:t>
            </a:r>
          </a:p>
          <a:p>
            <a:r>
              <a:rPr lang="th-TH" sz="1800" dirty="0" smtClean="0"/>
              <a:t>3.สำเนาทะเบียนบ้านผู้เสียชีวิต(ปั๊มเสียชีวิต)</a:t>
            </a:r>
          </a:p>
          <a:p>
            <a:r>
              <a:rPr lang="th-TH" sz="1800" dirty="0" smtClean="0"/>
              <a:t>4.สำเนาบัตรสวัสดิการแห่งรัฐ กรณีมีบัตร</a:t>
            </a:r>
          </a:p>
          <a:p>
            <a:r>
              <a:rPr lang="th-TH" sz="1800" dirty="0"/>
              <a:t> </a:t>
            </a:r>
            <a:r>
              <a:rPr lang="th-TH" sz="1800" dirty="0" smtClean="0"/>
              <a:t>  กรณีไม่มีบัตรสวัสดิการแห่งรัฐ (ให้ผู้ใหญ่ในพื้นที่รับรองในแบบ)</a:t>
            </a:r>
          </a:p>
          <a:p>
            <a:r>
              <a:rPr lang="th-TH" sz="1800" dirty="0" smtClean="0"/>
              <a:t>5.สำเนาบัตรประชาชนผู้ยื่นคำขอ</a:t>
            </a:r>
          </a:p>
          <a:p>
            <a:r>
              <a:rPr lang="th-TH" sz="1800" dirty="0" smtClean="0"/>
              <a:t>6.สำเนาทะเบียนบ้านผู้ยื่นคำขอ</a:t>
            </a:r>
          </a:p>
          <a:p>
            <a:r>
              <a:rPr lang="th-TH" sz="1800" dirty="0" smtClean="0"/>
              <a:t>7.สำเนาหน้าบัญชีธนาคาร</a:t>
            </a:r>
            <a:endParaRPr lang="th-TH" sz="1800" dirty="0"/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7025268" y="267629"/>
            <a:ext cx="4583152" cy="769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2">
                    <a:lumMod val="75000"/>
                  </a:schemeClr>
                </a:solidFill>
              </a:rPr>
              <a:t>หมายเหตุ</a:t>
            </a:r>
            <a:endParaRPr lang="th-TH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852621" y="1237129"/>
            <a:ext cx="494851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600" b="1" dirty="0" smtClean="0"/>
              <a:t>   ผู้รับผิดชอบจัดการศพยื่นคำขอภายใน 6 เดือน นับตั้งแต่วันที่ออกใบ</a:t>
            </a:r>
            <a:r>
              <a:rPr lang="th-TH" sz="1600" b="1" dirty="0" err="1" smtClean="0"/>
              <a:t>มรณ</a:t>
            </a:r>
            <a:r>
              <a:rPr lang="th-TH" sz="1600" b="1" dirty="0" smtClean="0"/>
              <a:t>บัตร</a:t>
            </a:r>
          </a:p>
        </p:txBody>
      </p:sp>
      <p:pic>
        <p:nvPicPr>
          <p:cNvPr id="13" name="hkLVASaMBqA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7091083" y="1906457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85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453</TotalTime>
  <Words>920</Words>
  <Application>Microsoft Office PowerPoint</Application>
  <PresentationFormat>แบบจอกว้าง</PresentationFormat>
  <Paragraphs>84</Paragraphs>
  <Slides>6</Slides>
  <Notes>0</Notes>
  <HiddenSlides>0</HiddenSlides>
  <MMClips>4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Cordia New</vt:lpstr>
      <vt:lpstr>IrisUPC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28</cp:revision>
  <dcterms:created xsi:type="dcterms:W3CDTF">2022-06-30T08:00:06Z</dcterms:created>
  <dcterms:modified xsi:type="dcterms:W3CDTF">2022-07-01T07:40:51Z</dcterms:modified>
</cp:coreProperties>
</file>